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62" r:id="rId2"/>
    <p:sldId id="352" r:id="rId3"/>
    <p:sldId id="353" r:id="rId4"/>
    <p:sldId id="354" r:id="rId5"/>
    <p:sldId id="263" r:id="rId6"/>
    <p:sldId id="266" r:id="rId7"/>
    <p:sldId id="356" r:id="rId8"/>
    <p:sldId id="265" r:id="rId9"/>
    <p:sldId id="351" r:id="rId10"/>
  </p:sldIdLst>
  <p:sldSz cx="182880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81" autoAdjust="0"/>
    <p:restoredTop sz="94660"/>
  </p:normalViewPr>
  <p:slideViewPr>
    <p:cSldViewPr snapToGrid="0">
      <p:cViewPr varScale="1">
        <p:scale>
          <a:sx n="28" d="100"/>
          <a:sy n="28" d="100"/>
        </p:scale>
        <p:origin x="268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50BA8-4D40-4931-A414-A2E237908667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F4887-C97F-4063-9825-C8223A8CE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28C9-4A97-49CE-B053-CBE26BBA9697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BEADE-D2D5-47D2-88F5-21D146D7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1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28C9-4A97-49CE-B053-CBE26BBA9697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BEADE-D2D5-47D2-88F5-21D146D7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0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28C9-4A97-49CE-B053-CBE26BBA9697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BEADE-D2D5-47D2-88F5-21D146D7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1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28C9-4A97-49CE-B053-CBE26BBA9697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BEADE-D2D5-47D2-88F5-21D146D7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18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28C9-4A97-49CE-B053-CBE26BBA9697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BEADE-D2D5-47D2-88F5-21D146D7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55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28C9-4A97-49CE-B053-CBE26BBA9697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BEADE-D2D5-47D2-88F5-21D146D7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9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28C9-4A97-49CE-B053-CBE26BBA9697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BEADE-D2D5-47D2-88F5-21D146D7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38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28C9-4A97-49CE-B053-CBE26BBA9697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BEADE-D2D5-47D2-88F5-21D146D7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89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28C9-4A97-49CE-B053-CBE26BBA9697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BEADE-D2D5-47D2-88F5-21D146D7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79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28C9-4A97-49CE-B053-CBE26BBA9697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BEADE-D2D5-47D2-88F5-21D146D7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37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28C9-4A97-49CE-B053-CBE26BBA9697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BEADE-D2D5-47D2-88F5-21D146D7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7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628C9-4A97-49CE-B053-CBE26BBA9697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BEADE-D2D5-47D2-88F5-21D146D7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7.png"/><Relationship Id="rId17" Type="http://schemas.openxmlformats.org/officeDocument/2006/relationships/image" Target="../media/image25.pn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11" Type="http://schemas.openxmlformats.org/officeDocument/2006/relationships/image" Target="../media/image2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20.png"/><Relationship Id="rId19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41.png"/><Relationship Id="rId21" Type="http://schemas.openxmlformats.org/officeDocument/2006/relationships/image" Target="../media/image55.png"/><Relationship Id="rId7" Type="http://schemas.openxmlformats.org/officeDocument/2006/relationships/image" Target="../media/image42.png"/><Relationship Id="rId12" Type="http://schemas.openxmlformats.org/officeDocument/2006/relationships/image" Target="../media/image30.png"/><Relationship Id="rId17" Type="http://schemas.openxmlformats.org/officeDocument/2006/relationships/image" Target="../media/image51.png"/><Relationship Id="rId2" Type="http://schemas.openxmlformats.org/officeDocument/2006/relationships/image" Target="../media/image8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46.png"/><Relationship Id="rId24" Type="http://schemas.openxmlformats.org/officeDocument/2006/relationships/image" Target="../media/image58.png"/><Relationship Id="rId5" Type="http://schemas.openxmlformats.org/officeDocument/2006/relationships/image" Target="../media/image7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5.png"/><Relationship Id="rId19" Type="http://schemas.openxmlformats.org/officeDocument/2006/relationships/image" Target="../media/image53.png"/><Relationship Id="rId4" Type="http://schemas.openxmlformats.org/officeDocument/2006/relationships/image" Target="../media/image20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9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7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D11EC-33FF-4D60-AA67-B75632F1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973671"/>
            <a:ext cx="4365064" cy="3534835"/>
          </a:xfrm>
        </p:spPr>
        <p:txBody>
          <a:bodyPr/>
          <a:lstStyle/>
          <a:p>
            <a:r>
              <a:rPr lang="en-US" dirty="0"/>
              <a:t>people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84E6A1E-5D15-45C5-8341-39F1B7F65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873" y="3464247"/>
            <a:ext cx="3158444" cy="315844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1C16001-3BC5-471D-B1EE-2F7EDE456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303" y="7420184"/>
            <a:ext cx="3158445" cy="315844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6A074A4-993F-4707-8BA9-5CE8399AD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194" y="7769865"/>
            <a:ext cx="2499470" cy="27482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5881D5D-4BB1-41F8-8ED6-0E4A10D1D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62" y="4036430"/>
            <a:ext cx="3158444" cy="315844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32C6987-57EB-4959-9BB4-CC563678DE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06774" y="7553554"/>
            <a:ext cx="2812724" cy="267410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342FB5B-F525-4EF8-9DE6-8050070E80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191" y="3581251"/>
            <a:ext cx="2889280" cy="288928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83EB2266-4E62-446D-982A-81A6771464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6" r="5788"/>
          <a:stretch/>
        </p:blipFill>
        <p:spPr>
          <a:xfrm>
            <a:off x="-137768" y="4380558"/>
            <a:ext cx="3158445" cy="267410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B867B97A-85A6-4AB8-932B-026C1E8E9E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023" y="7526588"/>
            <a:ext cx="2914938" cy="2914938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403F4C13-D700-4115-9CE2-966EF542C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023" y="11497583"/>
            <a:ext cx="2684968" cy="2684968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A573B1B3-A41D-4AFF-A8D2-7D54205D0B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474" y="11711887"/>
            <a:ext cx="2459316" cy="245931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4B1EF11-C8F4-460F-B5F5-23AF9EE75E72}"/>
              </a:ext>
            </a:extLst>
          </p:cNvPr>
          <p:cNvGrpSpPr/>
          <p:nvPr/>
        </p:nvGrpSpPr>
        <p:grpSpPr>
          <a:xfrm>
            <a:off x="3444194" y="11711887"/>
            <a:ext cx="2499470" cy="2539683"/>
            <a:chOff x="3444194" y="11711887"/>
            <a:chExt cx="2499470" cy="25396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2A3062-47C7-4E2B-8DE3-A000D0E7B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44194" y="11711887"/>
              <a:ext cx="2499470" cy="253968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13C937-62BA-4599-A356-E6573CF99FF9}"/>
                </a:ext>
              </a:extLst>
            </p:cNvPr>
            <p:cNvSpPr txBox="1"/>
            <p:nvPr/>
          </p:nvSpPr>
          <p:spPr>
            <a:xfrm>
              <a:off x="3970433" y="12427730"/>
              <a:ext cx="144699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74E0B9C-15A8-4653-843B-C6753801547A}"/>
              </a:ext>
            </a:extLst>
          </p:cNvPr>
          <p:cNvGrpSpPr/>
          <p:nvPr/>
        </p:nvGrpSpPr>
        <p:grpSpPr>
          <a:xfrm>
            <a:off x="6939643" y="11711887"/>
            <a:ext cx="2631767" cy="2674108"/>
            <a:chOff x="6939643" y="11711887"/>
            <a:chExt cx="2631767" cy="2674108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ACA4307-4C49-4666-A7E7-FC63C2DD7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39643" y="11711887"/>
              <a:ext cx="2631767" cy="2674108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7AC7982-6ACA-4C32-80FC-DFF748D018AD}"/>
                </a:ext>
              </a:extLst>
            </p:cNvPr>
            <p:cNvSpPr txBox="1"/>
            <p:nvPr/>
          </p:nvSpPr>
          <p:spPr>
            <a:xfrm>
              <a:off x="7697010" y="12427730"/>
              <a:ext cx="144699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</a:rPr>
                <a:t>20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BA71F-F0EF-4706-AC53-12E4785120D1}"/>
              </a:ext>
            </a:extLst>
          </p:cNvPr>
          <p:cNvGrpSpPr/>
          <p:nvPr/>
        </p:nvGrpSpPr>
        <p:grpSpPr>
          <a:xfrm>
            <a:off x="233503" y="11711887"/>
            <a:ext cx="2214710" cy="2256361"/>
            <a:chOff x="233503" y="11711887"/>
            <a:chExt cx="2214710" cy="2256361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0A8D4EE6-6FF5-4E45-9A83-99EF93D65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3503" y="11711887"/>
              <a:ext cx="2214710" cy="2256361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F4268CC-B7FA-4F37-9CFC-40561CFDB763}"/>
                </a:ext>
              </a:extLst>
            </p:cNvPr>
            <p:cNvSpPr txBox="1"/>
            <p:nvPr/>
          </p:nvSpPr>
          <p:spPr>
            <a:xfrm>
              <a:off x="728747" y="12286069"/>
              <a:ext cx="144699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</a:rPr>
                <a:t>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6247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57D5C-231D-44EB-B993-F576D1F36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973672"/>
            <a:ext cx="15773400" cy="646258"/>
          </a:xfrm>
        </p:spPr>
        <p:txBody>
          <a:bodyPr>
            <a:normAutofit fontScale="90000"/>
          </a:bodyPr>
          <a:lstStyle/>
          <a:p>
            <a:r>
              <a:rPr lang="en-US" dirty="0"/>
              <a:t>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C08EF-FE24-4762-AC08-1186B0EE3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68"/>
          <a:stretch/>
        </p:blipFill>
        <p:spPr>
          <a:xfrm>
            <a:off x="11893662" y="8525514"/>
            <a:ext cx="3462823" cy="3534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A543E4-5428-4BAC-866F-5D237F213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488" y="5979751"/>
            <a:ext cx="3164249" cy="31642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ADC9B4-8301-45A9-A971-9045E5F07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159" y="4759854"/>
            <a:ext cx="3164249" cy="31642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D7A0D7-3F38-4EE3-8023-0958056A2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796" y="6243016"/>
            <a:ext cx="2539682" cy="25396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FDE289-E758-4621-8078-FA80A84657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12"/>
          <a:stretch/>
        </p:blipFill>
        <p:spPr>
          <a:xfrm>
            <a:off x="3673754" y="10123301"/>
            <a:ext cx="3126014" cy="1483765"/>
          </a:xfrm>
          <a:prstGeom prst="rect">
            <a:avLst/>
          </a:prstGeom>
          <a:ln w="127000">
            <a:solidFill>
              <a:schemeClr val="tx1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4B5AEBC-B5B6-4288-89E7-5AFF3797B1C4}"/>
              </a:ext>
            </a:extLst>
          </p:cNvPr>
          <p:cNvGrpSpPr/>
          <p:nvPr/>
        </p:nvGrpSpPr>
        <p:grpSpPr>
          <a:xfrm>
            <a:off x="5024681" y="13779495"/>
            <a:ext cx="2539682" cy="3250741"/>
            <a:chOff x="5024681" y="13779495"/>
            <a:chExt cx="2539682" cy="325074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C522876-C307-4DE3-9041-C1D2FFE75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276" y="13779495"/>
              <a:ext cx="1010492" cy="101049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4BE8E0D-7F8F-4E34-97CB-FE6BE2DD9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681" y="14490554"/>
              <a:ext cx="2539682" cy="253968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2C0BB8-D388-474A-BF26-1F63661CD46C}"/>
              </a:ext>
            </a:extLst>
          </p:cNvPr>
          <p:cNvGrpSpPr/>
          <p:nvPr/>
        </p:nvGrpSpPr>
        <p:grpSpPr>
          <a:xfrm>
            <a:off x="8686274" y="13779495"/>
            <a:ext cx="3064237" cy="3513018"/>
            <a:chOff x="8686274" y="13779495"/>
            <a:chExt cx="3064237" cy="351301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0D70230-ABB6-4AC3-B75F-78391235E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3147" y="13779495"/>
              <a:ext cx="1010492" cy="101049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E9A2A67-8369-4CCF-88BF-0A3540C29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274" y="14228276"/>
              <a:ext cx="3064237" cy="3064237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FDF8FC-297F-4AD5-B81E-80D76D1CAD53}"/>
              </a:ext>
            </a:extLst>
          </p:cNvPr>
          <p:cNvGrpSpPr/>
          <p:nvPr/>
        </p:nvGrpSpPr>
        <p:grpSpPr>
          <a:xfrm>
            <a:off x="14235612" y="2389165"/>
            <a:ext cx="3587991" cy="3215380"/>
            <a:chOff x="6525346" y="2929961"/>
            <a:chExt cx="3587991" cy="321538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7CF0DEA-3C04-44C6-9A8F-AE8393360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7353" y="2929961"/>
              <a:ext cx="1002114" cy="99998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AFC88BE-2615-4A2C-94A6-AC64A97A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2"/>
            <a:stretch/>
          </p:blipFill>
          <p:spPr>
            <a:xfrm>
              <a:off x="7394363" y="3715577"/>
              <a:ext cx="2718974" cy="204192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A71CBE9-5881-4D66-9758-74DD5E013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285"/>
            <a:stretch/>
          </p:blipFill>
          <p:spPr>
            <a:xfrm>
              <a:off x="6525346" y="4874876"/>
              <a:ext cx="2230064" cy="127046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99A90A1-7CC9-4308-AD2C-AA02C5211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3861" y="4122455"/>
              <a:ext cx="834831" cy="83483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0E77896-E38A-4336-901C-3601D0FF7473}"/>
              </a:ext>
            </a:extLst>
          </p:cNvPr>
          <p:cNvGrpSpPr/>
          <p:nvPr/>
        </p:nvGrpSpPr>
        <p:grpSpPr>
          <a:xfrm>
            <a:off x="6760492" y="749101"/>
            <a:ext cx="3825458" cy="4069003"/>
            <a:chOff x="6760492" y="749101"/>
            <a:chExt cx="3825458" cy="406900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CD52A1A-66F0-48B8-8E5C-D6C88CAFF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6747">
              <a:off x="8046268" y="749101"/>
              <a:ext cx="2539682" cy="2539682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D55C2AA-B83D-44DA-8521-EF034D19B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0" t="5778" r="-730" b="3994"/>
            <a:stretch/>
          </p:blipFill>
          <p:spPr>
            <a:xfrm>
              <a:off x="6760492" y="2766614"/>
              <a:ext cx="2273675" cy="2051490"/>
            </a:xfrm>
            <a:prstGeom prst="rect">
              <a:avLst/>
            </a:prstGeom>
          </p:spPr>
        </p:pic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6A52A934-5A37-46D6-8A2B-11670E0E43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532" y="-1260282"/>
            <a:ext cx="3727462" cy="372746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495AABB-A0A3-4974-83E7-0962EF88C68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159" y="7874159"/>
            <a:ext cx="2539682" cy="253968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F94B2C8-44F4-44F8-973C-3DACA5BAB0B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47" y="13520145"/>
            <a:ext cx="2539682" cy="2539682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15105B37-74C8-4CB9-8918-5AD009168374}"/>
              </a:ext>
            </a:extLst>
          </p:cNvPr>
          <p:cNvGrpSpPr/>
          <p:nvPr/>
        </p:nvGrpSpPr>
        <p:grpSpPr>
          <a:xfrm>
            <a:off x="13880906" y="12060349"/>
            <a:ext cx="4864379" cy="5927086"/>
            <a:chOff x="13880906" y="12060349"/>
            <a:chExt cx="4864379" cy="5927086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456BBB1-2498-4FA8-AD06-A91C261ED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0906" y="12357797"/>
              <a:ext cx="4864379" cy="4864379"/>
            </a:xfrm>
            <a:prstGeom prst="rect">
              <a:avLst/>
            </a:prstGeom>
          </p:spPr>
        </p:pic>
        <p:sp>
          <p:nvSpPr>
            <p:cNvPr id="53" name="Cloud 52">
              <a:extLst>
                <a:ext uri="{FF2B5EF4-FFF2-40B4-BE49-F238E27FC236}">
                  <a16:creationId xmlns:a16="http://schemas.microsoft.com/office/drawing/2014/main" id="{43DA5501-0FE0-4224-9F48-9D7E49863DB4}"/>
                </a:ext>
              </a:extLst>
            </p:cNvPr>
            <p:cNvSpPr/>
            <p:nvPr/>
          </p:nvSpPr>
          <p:spPr>
            <a:xfrm>
              <a:off x="14235612" y="12060349"/>
              <a:ext cx="4052388" cy="5927086"/>
            </a:xfrm>
            <a:prstGeom prst="cloud">
              <a:avLst/>
            </a:prstGeom>
            <a:noFill/>
            <a:ln w="793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4DD8E68-95B1-4C2E-866B-28C2FF318D2E}"/>
              </a:ext>
            </a:extLst>
          </p:cNvPr>
          <p:cNvGrpSpPr/>
          <p:nvPr/>
        </p:nvGrpSpPr>
        <p:grpSpPr>
          <a:xfrm>
            <a:off x="1185398" y="1334611"/>
            <a:ext cx="3556708" cy="2539682"/>
            <a:chOff x="1888888" y="3233577"/>
            <a:chExt cx="3556708" cy="2539682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24F94E5-FE86-4308-A5BB-28F1AEEA5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5914" y="3233577"/>
              <a:ext cx="2539682" cy="2539682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B862CFB-D8AA-4A50-8C09-28B042B9C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8888" y="3581659"/>
              <a:ext cx="1536908" cy="1536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7043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CCF59-08A2-4591-921A-87D1F4C0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69999F-DC1A-4FD8-975C-9591E4E96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759" y="4869509"/>
            <a:ext cx="2539682" cy="2539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9CDCDD-D993-4E25-9591-6EB74DAD1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8339128"/>
            <a:ext cx="2539682" cy="253968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4328538-BABD-474B-A167-98074556BE78}"/>
              </a:ext>
            </a:extLst>
          </p:cNvPr>
          <p:cNvGrpSpPr/>
          <p:nvPr/>
        </p:nvGrpSpPr>
        <p:grpSpPr>
          <a:xfrm>
            <a:off x="12192321" y="1471247"/>
            <a:ext cx="4127020" cy="2539682"/>
            <a:chOff x="6820221" y="2149326"/>
            <a:chExt cx="4127020" cy="25396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13C724E-C7D7-4F4A-A092-660F4C79B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7559" y="2149326"/>
              <a:ext cx="2539682" cy="253968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CB9A4B-D4CF-4909-BC3C-E94EB2E79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0221" y="2149326"/>
              <a:ext cx="2107876" cy="2107876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850A2A-0C3B-4170-983B-EEC1E8AD21BE}"/>
              </a:ext>
            </a:extLst>
          </p:cNvPr>
          <p:cNvGrpSpPr/>
          <p:nvPr/>
        </p:nvGrpSpPr>
        <p:grpSpPr>
          <a:xfrm>
            <a:off x="11849742" y="4921491"/>
            <a:ext cx="4431499" cy="2539682"/>
            <a:chOff x="11849742" y="4869509"/>
            <a:chExt cx="4431499" cy="253968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93DA47-7D89-4AF3-9991-DB129ADB1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9742" y="5137394"/>
              <a:ext cx="2107876" cy="210787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00D1D03-61AF-480F-AC9C-4393F0BB2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1559" y="4869509"/>
              <a:ext cx="2539682" cy="2539682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579C702-F27F-48E7-85CF-4829A02122B4}"/>
              </a:ext>
            </a:extLst>
          </p:cNvPr>
          <p:cNvGrpSpPr/>
          <p:nvPr/>
        </p:nvGrpSpPr>
        <p:grpSpPr>
          <a:xfrm>
            <a:off x="11976418" y="8283746"/>
            <a:ext cx="4241320" cy="2595064"/>
            <a:chOff x="11976418" y="8283746"/>
            <a:chExt cx="4241320" cy="259506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7833717-0E92-4318-ABA4-C94716A00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8056" y="8339128"/>
              <a:ext cx="2539682" cy="253968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F3F4722-B1ED-46A0-B33C-78C4204A9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6418" y="8283746"/>
              <a:ext cx="2539682" cy="2539682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A3D1F1D-9247-4EB7-ACE1-E2DE17711153}"/>
              </a:ext>
            </a:extLst>
          </p:cNvPr>
          <p:cNvGrpSpPr/>
          <p:nvPr/>
        </p:nvGrpSpPr>
        <p:grpSpPr>
          <a:xfrm>
            <a:off x="11799101" y="11480905"/>
            <a:ext cx="4482140" cy="2539682"/>
            <a:chOff x="11799101" y="11480905"/>
            <a:chExt cx="4482140" cy="253968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6B60DCF-710A-4D33-9C02-3AC56EC11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1559" y="11480905"/>
              <a:ext cx="2539682" cy="253968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87FBDF8-D1A3-43C9-AA92-D550E32EA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9101" y="11480905"/>
              <a:ext cx="2539682" cy="2539682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1DDDEED-5EDA-44BA-8421-9DEDB4FCB1B0}"/>
              </a:ext>
            </a:extLst>
          </p:cNvPr>
          <p:cNvGrpSpPr/>
          <p:nvPr/>
        </p:nvGrpSpPr>
        <p:grpSpPr>
          <a:xfrm>
            <a:off x="1873976" y="11239813"/>
            <a:ext cx="3767870" cy="3415341"/>
            <a:chOff x="1873976" y="11239813"/>
            <a:chExt cx="4827968" cy="448299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24FD167-1D4B-4C37-9EAF-6595E88B8B3E}"/>
                </a:ext>
              </a:extLst>
            </p:cNvPr>
            <p:cNvGrpSpPr/>
            <p:nvPr/>
          </p:nvGrpSpPr>
          <p:grpSpPr>
            <a:xfrm>
              <a:off x="1873976" y="11239813"/>
              <a:ext cx="2234717" cy="4482995"/>
              <a:chOff x="1728503" y="11239813"/>
              <a:chExt cx="2234717" cy="4482995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A624D2D7-6169-444E-B1EE-7604EE9C87CA}"/>
                  </a:ext>
                </a:extLst>
              </p:cNvPr>
              <p:cNvSpPr/>
              <p:nvPr/>
            </p:nvSpPr>
            <p:spPr>
              <a:xfrm>
                <a:off x="1728503" y="11239813"/>
                <a:ext cx="2234717" cy="4482995"/>
              </a:xfrm>
              <a:prstGeom prst="roundRect">
                <a:avLst/>
              </a:prstGeom>
              <a:noFill/>
              <a:ln w="1270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A778D84-148C-49A4-B2F2-887B3ECEDB07}"/>
                  </a:ext>
                </a:extLst>
              </p:cNvPr>
              <p:cNvSpPr/>
              <p:nvPr/>
            </p:nvSpPr>
            <p:spPr>
              <a:xfrm>
                <a:off x="2502619" y="14722861"/>
                <a:ext cx="801347" cy="762000"/>
              </a:xfrm>
              <a:prstGeom prst="ellipse">
                <a:avLst/>
              </a:prstGeom>
              <a:noFill/>
              <a:ln w="1270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?</a:t>
                </a: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3B03C6F-2965-48F5-B27D-14A486340CCB}"/>
                  </a:ext>
                </a:extLst>
              </p:cNvPr>
              <p:cNvGrpSpPr/>
              <p:nvPr/>
            </p:nvGrpSpPr>
            <p:grpSpPr>
              <a:xfrm>
                <a:off x="2387759" y="11667065"/>
                <a:ext cx="927501" cy="2714525"/>
                <a:chOff x="6197282" y="12429065"/>
                <a:chExt cx="897287" cy="3915835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262FD8E8-1B19-4270-9D4E-8F0E5150CEBE}"/>
                    </a:ext>
                  </a:extLst>
                </p:cNvPr>
                <p:cNvSpPr/>
                <p:nvPr/>
              </p:nvSpPr>
              <p:spPr>
                <a:xfrm>
                  <a:off x="6202745" y="12429065"/>
                  <a:ext cx="886361" cy="3534835"/>
                </a:xfrm>
                <a:prstGeom prst="rect">
                  <a:avLst/>
                </a:prstGeom>
                <a:noFill/>
                <a:ln w="79375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C89D53F-DEA6-49CB-A458-D47D09990AA3}"/>
                    </a:ext>
                  </a:extLst>
                </p:cNvPr>
                <p:cNvSpPr/>
                <p:nvPr/>
              </p:nvSpPr>
              <p:spPr>
                <a:xfrm>
                  <a:off x="6197282" y="14020587"/>
                  <a:ext cx="886361" cy="2324313"/>
                </a:xfrm>
                <a:prstGeom prst="rect">
                  <a:avLst/>
                </a:prstGeom>
                <a:solidFill>
                  <a:srgbClr val="00B050"/>
                </a:solidFill>
                <a:ln w="79375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B4C75FDF-22EA-40F6-9EB1-9187FE87E5FE}"/>
                    </a:ext>
                  </a:extLst>
                </p:cNvPr>
                <p:cNvSpPr/>
                <p:nvPr/>
              </p:nvSpPr>
              <p:spPr>
                <a:xfrm>
                  <a:off x="6197282" y="12429065"/>
                  <a:ext cx="897287" cy="1932055"/>
                </a:xfrm>
                <a:prstGeom prst="rect">
                  <a:avLst/>
                </a:prstGeom>
                <a:solidFill>
                  <a:srgbClr val="FF0000"/>
                </a:solidFill>
                <a:ln w="79375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008013C-F577-4482-A67F-426DBB0B9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381" y="11808747"/>
              <a:ext cx="2005901" cy="2174286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8BB0DC7-F017-4582-8E59-688E50A294DA}"/>
                </a:ext>
              </a:extLst>
            </p:cNvPr>
            <p:cNvSpPr txBox="1"/>
            <p:nvPr/>
          </p:nvSpPr>
          <p:spPr>
            <a:xfrm>
              <a:off x="4394473" y="14275967"/>
              <a:ext cx="23074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atin typeface="Arial Black" panose="020B0A04020102020204" pitchFamily="34" charset="0"/>
                </a:rPr>
                <a:t>HIV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A76C4EC-3BA7-4999-8DB9-D7BD6E74718F}"/>
              </a:ext>
            </a:extLst>
          </p:cNvPr>
          <p:cNvGrpSpPr/>
          <p:nvPr/>
        </p:nvGrpSpPr>
        <p:grpSpPr>
          <a:xfrm>
            <a:off x="6667142" y="14473876"/>
            <a:ext cx="4148191" cy="3949595"/>
            <a:chOff x="7348814" y="11480905"/>
            <a:chExt cx="4148191" cy="394959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9FD5892-CA38-45E4-B1C0-9A1DFFA161BA}"/>
                </a:ext>
              </a:extLst>
            </p:cNvPr>
            <p:cNvGrpSpPr/>
            <p:nvPr/>
          </p:nvGrpSpPr>
          <p:grpSpPr>
            <a:xfrm>
              <a:off x="7348814" y="11480905"/>
              <a:ext cx="2382872" cy="3949595"/>
              <a:chOff x="1728503" y="11239813"/>
              <a:chExt cx="2740492" cy="559217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0C43E62F-3FA1-4C2D-AF91-A74F4CB9FF2A}"/>
                  </a:ext>
                </a:extLst>
              </p:cNvPr>
              <p:cNvGrpSpPr/>
              <p:nvPr/>
            </p:nvGrpSpPr>
            <p:grpSpPr>
              <a:xfrm>
                <a:off x="1728503" y="11239813"/>
                <a:ext cx="2234717" cy="4482995"/>
                <a:chOff x="1728503" y="11239813"/>
                <a:chExt cx="2234717" cy="4482995"/>
              </a:xfrm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92A146DB-BCAD-4295-905A-5941C155EECB}"/>
                    </a:ext>
                  </a:extLst>
                </p:cNvPr>
                <p:cNvSpPr/>
                <p:nvPr/>
              </p:nvSpPr>
              <p:spPr>
                <a:xfrm>
                  <a:off x="1728503" y="11239813"/>
                  <a:ext cx="2234717" cy="4482995"/>
                </a:xfrm>
                <a:prstGeom prst="roundRect">
                  <a:avLst/>
                </a:prstGeom>
                <a:noFill/>
                <a:ln w="1270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FF3997CC-29E5-4220-A00F-501EE7F74539}"/>
                    </a:ext>
                  </a:extLst>
                </p:cNvPr>
                <p:cNvSpPr/>
                <p:nvPr/>
              </p:nvSpPr>
              <p:spPr>
                <a:xfrm>
                  <a:off x="2502619" y="14722861"/>
                  <a:ext cx="801347" cy="762000"/>
                </a:xfrm>
                <a:prstGeom prst="ellipse">
                  <a:avLst/>
                </a:prstGeom>
                <a:noFill/>
                <a:ln w="1270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>
                      <a:solidFill>
                        <a:schemeClr val="tx1"/>
                      </a:solidFill>
                      <a:latin typeface="Arial Black" panose="020B0A04020102020204" pitchFamily="34" charset="0"/>
                    </a:rPr>
                    <a:t>?</a:t>
                  </a:r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1B97A7CB-932D-4EB2-95B1-1B683D990D7F}"/>
                    </a:ext>
                  </a:extLst>
                </p:cNvPr>
                <p:cNvGrpSpPr/>
                <p:nvPr/>
              </p:nvGrpSpPr>
              <p:grpSpPr>
                <a:xfrm>
                  <a:off x="2387759" y="11667065"/>
                  <a:ext cx="927501" cy="2714525"/>
                  <a:chOff x="6197282" y="12429065"/>
                  <a:chExt cx="897287" cy="3915835"/>
                </a:xfrm>
              </p:grpSpPr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24042026-05E6-404B-9AC5-331313500CA4}"/>
                      </a:ext>
                    </a:extLst>
                  </p:cNvPr>
                  <p:cNvSpPr/>
                  <p:nvPr/>
                </p:nvSpPr>
                <p:spPr>
                  <a:xfrm>
                    <a:off x="6202745" y="12429065"/>
                    <a:ext cx="886361" cy="3534835"/>
                  </a:xfrm>
                  <a:prstGeom prst="rect">
                    <a:avLst/>
                  </a:prstGeom>
                  <a:noFill/>
                  <a:ln w="79375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156F5C3E-0073-4949-9560-393B0F11C43D}"/>
                      </a:ext>
                    </a:extLst>
                  </p:cNvPr>
                  <p:cNvSpPr/>
                  <p:nvPr/>
                </p:nvSpPr>
                <p:spPr>
                  <a:xfrm>
                    <a:off x="6197282" y="14020587"/>
                    <a:ext cx="886361" cy="2324313"/>
                  </a:xfrm>
                  <a:prstGeom prst="rect">
                    <a:avLst/>
                  </a:prstGeom>
                  <a:solidFill>
                    <a:srgbClr val="00B050"/>
                  </a:solidFill>
                  <a:ln w="79375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4ABCE7B4-BF91-42E3-90D1-F2ECE114C8A0}"/>
                      </a:ext>
                    </a:extLst>
                  </p:cNvPr>
                  <p:cNvSpPr/>
                  <p:nvPr/>
                </p:nvSpPr>
                <p:spPr>
                  <a:xfrm>
                    <a:off x="6197282" y="12429065"/>
                    <a:ext cx="897287" cy="1932055"/>
                  </a:xfrm>
                  <a:prstGeom prst="rect">
                    <a:avLst/>
                  </a:prstGeom>
                  <a:solidFill>
                    <a:srgbClr val="FF0000"/>
                  </a:solidFill>
                  <a:ln w="79375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77C0E3B-E187-4094-A945-C088F83959A2}"/>
                  </a:ext>
                </a:extLst>
              </p:cNvPr>
              <p:cNvSpPr txBox="1"/>
              <p:nvPr/>
            </p:nvSpPr>
            <p:spPr>
              <a:xfrm>
                <a:off x="2161524" y="15908655"/>
                <a:ext cx="23074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5400" dirty="0"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6DC87C0-4116-43A3-AC2D-B2CA215EE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133" y="11893095"/>
              <a:ext cx="2382872" cy="23828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944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6CAF-DDA9-4A20-BB79-014C83DD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04EB66E-BB5A-40F1-BD07-EF5E8F885761}"/>
              </a:ext>
            </a:extLst>
          </p:cNvPr>
          <p:cNvGrpSpPr/>
          <p:nvPr/>
        </p:nvGrpSpPr>
        <p:grpSpPr>
          <a:xfrm>
            <a:off x="5327224" y="4435605"/>
            <a:ext cx="3954651" cy="3912316"/>
            <a:chOff x="5327224" y="4435605"/>
            <a:chExt cx="3954651" cy="391231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CE0FEC4-931D-48BE-B319-E1C6DE6D23BC}"/>
                </a:ext>
              </a:extLst>
            </p:cNvPr>
            <p:cNvGrpSpPr/>
            <p:nvPr/>
          </p:nvGrpSpPr>
          <p:grpSpPr>
            <a:xfrm>
              <a:off x="5327224" y="4508506"/>
              <a:ext cx="2989556" cy="3839415"/>
              <a:chOff x="634356" y="4592690"/>
              <a:chExt cx="2989556" cy="383941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839FAA-B5F5-43CE-BCF4-17872D05EFA8}"/>
                  </a:ext>
                </a:extLst>
              </p:cNvPr>
              <p:cNvSpPr txBox="1"/>
              <p:nvPr/>
            </p:nvSpPr>
            <p:spPr>
              <a:xfrm>
                <a:off x="1257300" y="7508775"/>
                <a:ext cx="23074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latin typeface="Arial Black" panose="020B0A04020102020204" pitchFamily="34" charset="0"/>
                  </a:rPr>
                  <a:t>CD4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21799B8-6C41-4989-90FB-6FE7EC4E0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356" y="4592690"/>
                <a:ext cx="2989556" cy="2831901"/>
              </a:xfrm>
              <a:prstGeom prst="rect">
                <a:avLst/>
              </a:prstGeom>
            </p:spPr>
          </p:pic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D92013A-138D-4F89-A081-CE25FA2D67FC}"/>
                  </a:ext>
                </a:extLst>
              </p:cNvPr>
              <p:cNvSpPr/>
              <p:nvPr/>
            </p:nvSpPr>
            <p:spPr>
              <a:xfrm>
                <a:off x="1493294" y="5360276"/>
                <a:ext cx="1092252" cy="1229709"/>
              </a:xfrm>
              <a:prstGeom prst="ellipse">
                <a:avLst/>
              </a:prstGeom>
              <a:solidFill>
                <a:schemeClr val="bg1"/>
              </a:solidFill>
              <a:ln w="793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5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+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D059361-CC1F-477D-BA77-D479DC4A53DF}"/>
                </a:ext>
              </a:extLst>
            </p:cNvPr>
            <p:cNvGrpSpPr/>
            <p:nvPr/>
          </p:nvGrpSpPr>
          <p:grpSpPr>
            <a:xfrm>
              <a:off x="8390051" y="4435605"/>
              <a:ext cx="891824" cy="3534835"/>
              <a:chOff x="8252176" y="4508506"/>
              <a:chExt cx="891824" cy="353483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8BAC04E-2263-411D-8993-F576EA7FA5A1}"/>
                  </a:ext>
                </a:extLst>
              </p:cNvPr>
              <p:cNvSpPr/>
              <p:nvPr/>
            </p:nvSpPr>
            <p:spPr>
              <a:xfrm>
                <a:off x="8257639" y="4508506"/>
                <a:ext cx="886361" cy="3534835"/>
              </a:xfrm>
              <a:prstGeom prst="rect">
                <a:avLst/>
              </a:prstGeom>
              <a:noFill/>
              <a:ln w="793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B6E983A-3151-4EEE-828A-98B879829469}"/>
                  </a:ext>
                </a:extLst>
              </p:cNvPr>
              <p:cNvSpPr/>
              <p:nvPr/>
            </p:nvSpPr>
            <p:spPr>
              <a:xfrm>
                <a:off x="8252176" y="7340407"/>
                <a:ext cx="886361" cy="691676"/>
              </a:xfrm>
              <a:prstGeom prst="rect">
                <a:avLst/>
              </a:prstGeom>
              <a:solidFill>
                <a:srgbClr val="C00000"/>
              </a:solidFill>
              <a:ln w="793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28FAAE0-A73C-464F-8B8B-D3F1FBCF15E1}"/>
                  </a:ext>
                </a:extLst>
              </p:cNvPr>
              <p:cNvCxnSpPr/>
              <p:nvPr/>
            </p:nvCxnSpPr>
            <p:spPr>
              <a:xfrm>
                <a:off x="8252176" y="6190491"/>
                <a:ext cx="886361" cy="0"/>
              </a:xfrm>
              <a:prstGeom prst="line">
                <a:avLst/>
              </a:prstGeom>
              <a:ln w="412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003417-3732-4601-BAF6-CBE237FF0C09}"/>
              </a:ext>
            </a:extLst>
          </p:cNvPr>
          <p:cNvGrpSpPr/>
          <p:nvPr/>
        </p:nvGrpSpPr>
        <p:grpSpPr>
          <a:xfrm>
            <a:off x="5405958" y="10317560"/>
            <a:ext cx="3875917" cy="3850674"/>
            <a:chOff x="5405958" y="10317560"/>
            <a:chExt cx="3875917" cy="385067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6E508F4-1F62-4D6F-949E-D9A5E3BD6BCE}"/>
                </a:ext>
              </a:extLst>
            </p:cNvPr>
            <p:cNvGrpSpPr/>
            <p:nvPr/>
          </p:nvGrpSpPr>
          <p:grpSpPr>
            <a:xfrm>
              <a:off x="8390051" y="10317560"/>
              <a:ext cx="891824" cy="3534835"/>
              <a:chOff x="8252176" y="4508506"/>
              <a:chExt cx="891824" cy="3534835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12BF383-CAC9-4D2A-BBCD-458C1F175794}"/>
                  </a:ext>
                </a:extLst>
              </p:cNvPr>
              <p:cNvSpPr/>
              <p:nvPr/>
            </p:nvSpPr>
            <p:spPr>
              <a:xfrm>
                <a:off x="8257639" y="4508506"/>
                <a:ext cx="886361" cy="3534835"/>
              </a:xfrm>
              <a:prstGeom prst="rect">
                <a:avLst/>
              </a:prstGeom>
              <a:noFill/>
              <a:ln w="793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F1761B7-5080-4BAF-B98D-D4D7ADE3DA9F}"/>
                  </a:ext>
                </a:extLst>
              </p:cNvPr>
              <p:cNvSpPr/>
              <p:nvPr/>
            </p:nvSpPr>
            <p:spPr>
              <a:xfrm>
                <a:off x="8252176" y="6201749"/>
                <a:ext cx="886361" cy="1830334"/>
              </a:xfrm>
              <a:prstGeom prst="rect">
                <a:avLst/>
              </a:prstGeom>
              <a:solidFill>
                <a:srgbClr val="FFC000"/>
              </a:solidFill>
              <a:ln w="793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6ED18CC-1A40-4273-9512-E4BE64BEB10C}"/>
                  </a:ext>
                </a:extLst>
              </p:cNvPr>
              <p:cNvCxnSpPr/>
              <p:nvPr/>
            </p:nvCxnSpPr>
            <p:spPr>
              <a:xfrm>
                <a:off x="8252176" y="6190491"/>
                <a:ext cx="886361" cy="0"/>
              </a:xfrm>
              <a:prstGeom prst="line">
                <a:avLst/>
              </a:prstGeom>
              <a:ln w="412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792BBEA-2FD1-4B4C-94F5-F7E593F3087C}"/>
                </a:ext>
              </a:extLst>
            </p:cNvPr>
            <p:cNvGrpSpPr/>
            <p:nvPr/>
          </p:nvGrpSpPr>
          <p:grpSpPr>
            <a:xfrm>
              <a:off x="5405958" y="10328819"/>
              <a:ext cx="2989556" cy="3839415"/>
              <a:chOff x="634356" y="4592690"/>
              <a:chExt cx="2989556" cy="3839415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D90F83-C324-4C6C-A8A2-AE61DE7A5278}"/>
                  </a:ext>
                </a:extLst>
              </p:cNvPr>
              <p:cNvSpPr txBox="1"/>
              <p:nvPr/>
            </p:nvSpPr>
            <p:spPr>
              <a:xfrm>
                <a:off x="1257300" y="7508775"/>
                <a:ext cx="23074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latin typeface="Arial Black" panose="020B0A04020102020204" pitchFamily="34" charset="0"/>
                  </a:rPr>
                  <a:t>CD4</a:t>
                </a: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7527C03-B43F-4680-89A0-C1F481658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356" y="4592690"/>
                <a:ext cx="2989556" cy="2831901"/>
              </a:xfrm>
              <a:prstGeom prst="rect">
                <a:avLst/>
              </a:prstGeom>
            </p:spPr>
          </p:pic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6CF5A11-C93B-4D97-9198-56B800D7E122}"/>
                  </a:ext>
                </a:extLst>
              </p:cNvPr>
              <p:cNvSpPr/>
              <p:nvPr/>
            </p:nvSpPr>
            <p:spPr>
              <a:xfrm>
                <a:off x="1493294" y="5360276"/>
                <a:ext cx="1092252" cy="1229709"/>
              </a:xfrm>
              <a:prstGeom prst="ellipse">
                <a:avLst/>
              </a:prstGeom>
              <a:solidFill>
                <a:schemeClr val="bg1"/>
              </a:solidFill>
              <a:ln w="793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5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+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60FBE6E-A761-4FD7-9FC1-9B6FD8C1F5CF}"/>
              </a:ext>
            </a:extLst>
          </p:cNvPr>
          <p:cNvGrpSpPr/>
          <p:nvPr/>
        </p:nvGrpSpPr>
        <p:grpSpPr>
          <a:xfrm>
            <a:off x="637791" y="10406406"/>
            <a:ext cx="3895510" cy="3839415"/>
            <a:chOff x="10832785" y="10165269"/>
            <a:chExt cx="3895510" cy="383941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346A468-A07F-4CBB-BF32-876AF44DAC34}"/>
                </a:ext>
              </a:extLst>
            </p:cNvPr>
            <p:cNvGrpSpPr/>
            <p:nvPr/>
          </p:nvGrpSpPr>
          <p:grpSpPr>
            <a:xfrm>
              <a:off x="13836471" y="10232127"/>
              <a:ext cx="891824" cy="3534835"/>
              <a:chOff x="8252176" y="4508506"/>
              <a:chExt cx="891824" cy="353483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521826F-4444-4A29-BC86-6FF4E0C8F3DC}"/>
                  </a:ext>
                </a:extLst>
              </p:cNvPr>
              <p:cNvSpPr/>
              <p:nvPr/>
            </p:nvSpPr>
            <p:spPr>
              <a:xfrm>
                <a:off x="8257639" y="4508506"/>
                <a:ext cx="886361" cy="3534835"/>
              </a:xfrm>
              <a:prstGeom prst="rect">
                <a:avLst/>
              </a:prstGeom>
              <a:noFill/>
              <a:ln w="793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4E31A1F-2321-491E-81D9-D8716BE3FC0F}"/>
                  </a:ext>
                </a:extLst>
              </p:cNvPr>
              <p:cNvSpPr/>
              <p:nvPr/>
            </p:nvSpPr>
            <p:spPr>
              <a:xfrm>
                <a:off x="8252176" y="5444436"/>
                <a:ext cx="886361" cy="2587647"/>
              </a:xfrm>
              <a:prstGeom prst="rect">
                <a:avLst/>
              </a:prstGeom>
              <a:solidFill>
                <a:srgbClr val="00B050"/>
              </a:solidFill>
              <a:ln w="793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3947710-D6E9-4ADB-8E4F-C8B91267D179}"/>
                  </a:ext>
                </a:extLst>
              </p:cNvPr>
              <p:cNvCxnSpPr/>
              <p:nvPr/>
            </p:nvCxnSpPr>
            <p:spPr>
              <a:xfrm>
                <a:off x="8252176" y="6190491"/>
                <a:ext cx="886361" cy="0"/>
              </a:xfrm>
              <a:prstGeom prst="line">
                <a:avLst/>
              </a:prstGeom>
              <a:ln w="412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813227C-EB2E-4E87-B411-6B9B1E7D588A}"/>
                </a:ext>
              </a:extLst>
            </p:cNvPr>
            <p:cNvGrpSpPr/>
            <p:nvPr/>
          </p:nvGrpSpPr>
          <p:grpSpPr>
            <a:xfrm>
              <a:off x="10832785" y="10165269"/>
              <a:ext cx="2989556" cy="3839415"/>
              <a:chOff x="634356" y="4592690"/>
              <a:chExt cx="2989556" cy="3839415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2CBB14-DF11-43B0-BFC8-A09ADAABFAEE}"/>
                  </a:ext>
                </a:extLst>
              </p:cNvPr>
              <p:cNvSpPr txBox="1"/>
              <p:nvPr/>
            </p:nvSpPr>
            <p:spPr>
              <a:xfrm>
                <a:off x="1257300" y="7508775"/>
                <a:ext cx="23074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latin typeface="Arial Black" panose="020B0A04020102020204" pitchFamily="34" charset="0"/>
                  </a:rPr>
                  <a:t>CD4</a:t>
                </a: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1272D218-EE0F-4FD4-8F10-411D190B4B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356" y="4592690"/>
                <a:ext cx="2989556" cy="2831901"/>
              </a:xfrm>
              <a:prstGeom prst="rect">
                <a:avLst/>
              </a:prstGeom>
            </p:spPr>
          </p:pic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61F24B8-5F03-424A-B746-CBCEF47199F6}"/>
                  </a:ext>
                </a:extLst>
              </p:cNvPr>
              <p:cNvSpPr/>
              <p:nvPr/>
            </p:nvSpPr>
            <p:spPr>
              <a:xfrm>
                <a:off x="1493294" y="5360276"/>
                <a:ext cx="1092252" cy="1229709"/>
              </a:xfrm>
              <a:prstGeom prst="ellipse">
                <a:avLst/>
              </a:prstGeom>
              <a:solidFill>
                <a:schemeClr val="bg1"/>
              </a:solidFill>
              <a:ln w="793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5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+</a:t>
                </a: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4BA2B8-B1FA-455D-A4EF-EE12D93139D2}"/>
              </a:ext>
            </a:extLst>
          </p:cNvPr>
          <p:cNvGrpSpPr/>
          <p:nvPr/>
        </p:nvGrpSpPr>
        <p:grpSpPr>
          <a:xfrm>
            <a:off x="10380803" y="4435604"/>
            <a:ext cx="3088887" cy="3639405"/>
            <a:chOff x="10380803" y="4435604"/>
            <a:chExt cx="3088887" cy="363940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6A0B0C3-FD48-4C37-9942-A940709EF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0803" y="4684459"/>
              <a:ext cx="2005901" cy="217428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15AAC6C-4BE2-4377-855A-4B26225962B2}"/>
                </a:ext>
              </a:extLst>
            </p:cNvPr>
            <p:cNvSpPr txBox="1"/>
            <p:nvPr/>
          </p:nvSpPr>
          <p:spPr>
            <a:xfrm>
              <a:off x="10583895" y="7151679"/>
              <a:ext cx="23074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atin typeface="Arial Black" panose="020B0A04020102020204" pitchFamily="34" charset="0"/>
                </a:rPr>
                <a:t>HIV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E9302FF-6985-486F-BDD7-56CAE878CBAE}"/>
                </a:ext>
              </a:extLst>
            </p:cNvPr>
            <p:cNvGrpSpPr/>
            <p:nvPr/>
          </p:nvGrpSpPr>
          <p:grpSpPr>
            <a:xfrm>
              <a:off x="12577866" y="4435604"/>
              <a:ext cx="891824" cy="3534835"/>
              <a:chOff x="8252176" y="4508506"/>
              <a:chExt cx="891824" cy="353483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8078E30-EEC5-4D1F-B32F-D792E5DFA4A8}"/>
                  </a:ext>
                </a:extLst>
              </p:cNvPr>
              <p:cNvSpPr/>
              <p:nvPr/>
            </p:nvSpPr>
            <p:spPr>
              <a:xfrm>
                <a:off x="8257639" y="4508506"/>
                <a:ext cx="886361" cy="3534835"/>
              </a:xfrm>
              <a:prstGeom prst="rect">
                <a:avLst/>
              </a:prstGeom>
              <a:noFill/>
              <a:ln w="793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CA559D2-4C1E-4D2B-A4CF-4738133D4FA8}"/>
                  </a:ext>
                </a:extLst>
              </p:cNvPr>
              <p:cNvSpPr/>
              <p:nvPr/>
            </p:nvSpPr>
            <p:spPr>
              <a:xfrm>
                <a:off x="8252176" y="7340407"/>
                <a:ext cx="886361" cy="691676"/>
              </a:xfrm>
              <a:prstGeom prst="rect">
                <a:avLst/>
              </a:prstGeom>
              <a:solidFill>
                <a:srgbClr val="00B050"/>
              </a:solidFill>
              <a:ln w="793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A88BEAC-34EA-465C-B49F-B1B075BE56DF}"/>
                  </a:ext>
                </a:extLst>
              </p:cNvPr>
              <p:cNvCxnSpPr/>
              <p:nvPr/>
            </p:nvCxnSpPr>
            <p:spPr>
              <a:xfrm>
                <a:off x="8252176" y="6190491"/>
                <a:ext cx="886361" cy="0"/>
              </a:xfrm>
              <a:prstGeom prst="line">
                <a:avLst/>
              </a:prstGeom>
              <a:ln w="412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DACBCFD-8AFE-4617-8FFE-C00A54371985}"/>
              </a:ext>
            </a:extLst>
          </p:cNvPr>
          <p:cNvGrpSpPr/>
          <p:nvPr/>
        </p:nvGrpSpPr>
        <p:grpSpPr>
          <a:xfrm>
            <a:off x="10444340" y="9980560"/>
            <a:ext cx="3088887" cy="3639405"/>
            <a:chOff x="10444340" y="9980560"/>
            <a:chExt cx="3088887" cy="3639405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BF72D53-EE06-4BDC-ADC1-C4A6A429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4340" y="10229415"/>
              <a:ext cx="2005901" cy="2174286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F69E256-A30F-4387-991E-EBB601E9AAAE}"/>
                </a:ext>
              </a:extLst>
            </p:cNvPr>
            <p:cNvSpPr txBox="1"/>
            <p:nvPr/>
          </p:nvSpPr>
          <p:spPr>
            <a:xfrm>
              <a:off x="10647432" y="12696635"/>
              <a:ext cx="23074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atin typeface="Arial Black" panose="020B0A04020102020204" pitchFamily="34" charset="0"/>
                </a:rPr>
                <a:t>HIV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A39117A-4573-453B-8A7C-4BF5000E49CA}"/>
                </a:ext>
              </a:extLst>
            </p:cNvPr>
            <p:cNvGrpSpPr/>
            <p:nvPr/>
          </p:nvGrpSpPr>
          <p:grpSpPr>
            <a:xfrm>
              <a:off x="12641403" y="9980560"/>
              <a:ext cx="891824" cy="3534835"/>
              <a:chOff x="8252176" y="4508506"/>
              <a:chExt cx="891824" cy="3534835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73AA7F5-AF46-478E-A405-04EAFB62FAFA}"/>
                  </a:ext>
                </a:extLst>
              </p:cNvPr>
              <p:cNvSpPr/>
              <p:nvPr/>
            </p:nvSpPr>
            <p:spPr>
              <a:xfrm>
                <a:off x="8257639" y="4508506"/>
                <a:ext cx="886361" cy="3534835"/>
              </a:xfrm>
              <a:prstGeom prst="rect">
                <a:avLst/>
              </a:prstGeom>
              <a:noFill/>
              <a:ln w="793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89E3302-5114-4827-8680-CA99D2947A78}"/>
                  </a:ext>
                </a:extLst>
              </p:cNvPr>
              <p:cNvSpPr/>
              <p:nvPr/>
            </p:nvSpPr>
            <p:spPr>
              <a:xfrm>
                <a:off x="8252176" y="6190491"/>
                <a:ext cx="886361" cy="1841592"/>
              </a:xfrm>
              <a:prstGeom prst="rect">
                <a:avLst/>
              </a:prstGeom>
              <a:solidFill>
                <a:srgbClr val="FFC000"/>
              </a:solidFill>
              <a:ln w="793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7E20DF2-2192-4F94-97DC-52EC0E50EC2B}"/>
                  </a:ext>
                </a:extLst>
              </p:cNvPr>
              <p:cNvCxnSpPr/>
              <p:nvPr/>
            </p:nvCxnSpPr>
            <p:spPr>
              <a:xfrm>
                <a:off x="8252176" y="6190491"/>
                <a:ext cx="886361" cy="0"/>
              </a:xfrm>
              <a:prstGeom prst="line">
                <a:avLst/>
              </a:prstGeom>
              <a:ln w="412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2CE0F6E-EE29-40B1-9CC0-5365F842C868}"/>
              </a:ext>
            </a:extLst>
          </p:cNvPr>
          <p:cNvGrpSpPr/>
          <p:nvPr/>
        </p:nvGrpSpPr>
        <p:grpSpPr>
          <a:xfrm>
            <a:off x="13990294" y="4510748"/>
            <a:ext cx="3088887" cy="3639405"/>
            <a:chOff x="13990294" y="4510748"/>
            <a:chExt cx="3088887" cy="3639405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77E07E5-B397-458E-A63B-78C649040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0294" y="4759603"/>
              <a:ext cx="2005901" cy="2174286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F0BD71F-3FE9-499D-AEF7-5F7BD9B11DAF}"/>
                </a:ext>
              </a:extLst>
            </p:cNvPr>
            <p:cNvSpPr txBox="1"/>
            <p:nvPr/>
          </p:nvSpPr>
          <p:spPr>
            <a:xfrm>
              <a:off x="14193386" y="7226823"/>
              <a:ext cx="23074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atin typeface="Arial Black" panose="020B0A04020102020204" pitchFamily="34" charset="0"/>
                </a:rPr>
                <a:t>HIV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334EEB5-6C26-40FE-9DA2-E64444B131FF}"/>
                </a:ext>
              </a:extLst>
            </p:cNvPr>
            <p:cNvGrpSpPr/>
            <p:nvPr/>
          </p:nvGrpSpPr>
          <p:grpSpPr>
            <a:xfrm>
              <a:off x="16187357" y="4510748"/>
              <a:ext cx="891824" cy="3534835"/>
              <a:chOff x="8252176" y="4508506"/>
              <a:chExt cx="891824" cy="3534835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C08BF9E-5311-49FC-AC9C-9AD0D56DDDFC}"/>
                  </a:ext>
                </a:extLst>
              </p:cNvPr>
              <p:cNvSpPr/>
              <p:nvPr/>
            </p:nvSpPr>
            <p:spPr>
              <a:xfrm>
                <a:off x="8257639" y="4508506"/>
                <a:ext cx="886361" cy="3534835"/>
              </a:xfrm>
              <a:prstGeom prst="rect">
                <a:avLst/>
              </a:prstGeom>
              <a:noFill/>
              <a:ln w="793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158F95D-C9B6-4F73-98FD-0A875C57A9A1}"/>
                  </a:ext>
                </a:extLst>
              </p:cNvPr>
              <p:cNvSpPr/>
              <p:nvPr/>
            </p:nvSpPr>
            <p:spPr>
              <a:xfrm>
                <a:off x="8252176" y="5273850"/>
                <a:ext cx="886361" cy="2758233"/>
              </a:xfrm>
              <a:prstGeom prst="rect">
                <a:avLst/>
              </a:prstGeom>
              <a:solidFill>
                <a:srgbClr val="FF0000"/>
              </a:solidFill>
              <a:ln w="793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AB7BF53-95B6-4491-B67B-661C85BE9CAA}"/>
                  </a:ext>
                </a:extLst>
              </p:cNvPr>
              <p:cNvCxnSpPr/>
              <p:nvPr/>
            </p:nvCxnSpPr>
            <p:spPr>
              <a:xfrm>
                <a:off x="8252176" y="6190491"/>
                <a:ext cx="886361" cy="0"/>
              </a:xfrm>
              <a:prstGeom prst="line">
                <a:avLst/>
              </a:prstGeom>
              <a:ln w="412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7685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05E12-0897-4D1E-A2AD-FB76EDC5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07B639-316D-4702-98F0-990AEE826773}"/>
              </a:ext>
            </a:extLst>
          </p:cNvPr>
          <p:cNvGrpSpPr/>
          <p:nvPr/>
        </p:nvGrpSpPr>
        <p:grpSpPr>
          <a:xfrm>
            <a:off x="812200" y="4185958"/>
            <a:ext cx="3354349" cy="4246148"/>
            <a:chOff x="1695069" y="4750511"/>
            <a:chExt cx="3354349" cy="42461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0BB7164-BF10-490C-8B7A-A0D89EF14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069" y="4750511"/>
              <a:ext cx="3354349" cy="335434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D85FE23-E006-4DBC-82D4-9D5889AA8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5456" y="5616101"/>
              <a:ext cx="1453577" cy="145357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AD3C44-82C5-49FD-B87C-63A117B4A9D0}"/>
                </a:ext>
              </a:extLst>
            </p:cNvPr>
            <p:cNvSpPr txBox="1"/>
            <p:nvPr/>
          </p:nvSpPr>
          <p:spPr>
            <a:xfrm>
              <a:off x="2376162" y="8073329"/>
              <a:ext cx="23074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err="1">
                  <a:latin typeface="Arial Black" panose="020B0A04020102020204" pitchFamily="34" charset="0"/>
                </a:rPr>
                <a:t>PrEP</a:t>
              </a:r>
              <a:endParaRPr lang="en-US" sz="5400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4B21DD-7EB5-46CE-BA26-E4C32DBB041F}"/>
              </a:ext>
            </a:extLst>
          </p:cNvPr>
          <p:cNvGrpSpPr/>
          <p:nvPr/>
        </p:nvGrpSpPr>
        <p:grpSpPr>
          <a:xfrm>
            <a:off x="4611649" y="4185958"/>
            <a:ext cx="3354349" cy="4246148"/>
            <a:chOff x="1695069" y="4750511"/>
            <a:chExt cx="3354349" cy="424614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8CBF649-B291-453F-BE12-2A7A987A1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069" y="4750511"/>
              <a:ext cx="3354349" cy="335434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0A0FC8C-1EFE-40A1-A7D2-FCA2CF60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5456" y="5616101"/>
              <a:ext cx="1453577" cy="145357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A881DB-5A8D-49DE-8F6E-6A142B90BB36}"/>
                </a:ext>
              </a:extLst>
            </p:cNvPr>
            <p:cNvSpPr txBox="1"/>
            <p:nvPr/>
          </p:nvSpPr>
          <p:spPr>
            <a:xfrm>
              <a:off x="2376162" y="8073329"/>
              <a:ext cx="23074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Arial Black" panose="020B0A04020102020204" pitchFamily="34" charset="0"/>
                </a:rPr>
                <a:t>PEP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0A74B3-5BD7-44EA-B4F3-B385D9EDFE3B}"/>
              </a:ext>
            </a:extLst>
          </p:cNvPr>
          <p:cNvGrpSpPr/>
          <p:nvPr/>
        </p:nvGrpSpPr>
        <p:grpSpPr>
          <a:xfrm>
            <a:off x="8375560" y="4185958"/>
            <a:ext cx="3354349" cy="4246148"/>
            <a:chOff x="8375560" y="4185958"/>
            <a:chExt cx="3354349" cy="42461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CC6700-7135-4E84-8810-78EEBE093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0388" y="6160122"/>
              <a:ext cx="564552" cy="564552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90E4A23-1B7E-46B9-9B26-99E637189EEC}"/>
                </a:ext>
              </a:extLst>
            </p:cNvPr>
            <p:cNvGrpSpPr/>
            <p:nvPr/>
          </p:nvGrpSpPr>
          <p:grpSpPr>
            <a:xfrm>
              <a:off x="8375560" y="4185958"/>
              <a:ext cx="3354349" cy="4246148"/>
              <a:chOff x="1695069" y="4750511"/>
              <a:chExt cx="3354349" cy="4246148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BA2E215-5C1E-43E2-A9B7-806498E703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5456" y="5616101"/>
                <a:ext cx="1453577" cy="1453577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66209DE-E4B5-4D1C-8166-3F9DDA12C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5069" y="4750511"/>
                <a:ext cx="3354349" cy="33543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DCD5B1-909C-41D7-80BB-ABA9184BACC2}"/>
                  </a:ext>
                </a:extLst>
              </p:cNvPr>
              <p:cNvSpPr txBox="1"/>
              <p:nvPr/>
            </p:nvSpPr>
            <p:spPr>
              <a:xfrm>
                <a:off x="2218507" y="8073329"/>
                <a:ext cx="23074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dirty="0">
                    <a:latin typeface="Arial Black" panose="020B0A04020102020204" pitchFamily="34" charset="0"/>
                  </a:rPr>
                  <a:t>ART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D40927-11DF-45AF-BBB7-5A8AC915BDA0}"/>
              </a:ext>
            </a:extLst>
          </p:cNvPr>
          <p:cNvGrpSpPr/>
          <p:nvPr/>
        </p:nvGrpSpPr>
        <p:grpSpPr>
          <a:xfrm>
            <a:off x="12492554" y="4503805"/>
            <a:ext cx="3026959" cy="3959832"/>
            <a:chOff x="12492554" y="4503805"/>
            <a:chExt cx="3026959" cy="39598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8F1FAE-D31D-4B44-93FD-C64E9EBD9D6C}"/>
                </a:ext>
              </a:extLst>
            </p:cNvPr>
            <p:cNvSpPr txBox="1"/>
            <p:nvPr/>
          </p:nvSpPr>
          <p:spPr>
            <a:xfrm>
              <a:off x="13192593" y="7540307"/>
              <a:ext cx="20381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atin typeface="Arial Black" panose="020B0A04020102020204" pitchFamily="34" charset="0"/>
                </a:rPr>
                <a:t>HIV+</a:t>
              </a:r>
            </a:p>
          </p:txBody>
        </p:sp>
        <p:sp>
          <p:nvSpPr>
            <p:cNvPr id="26" name="Star: 16 Points 25">
              <a:extLst>
                <a:ext uri="{FF2B5EF4-FFF2-40B4-BE49-F238E27FC236}">
                  <a16:creationId xmlns:a16="http://schemas.microsoft.com/office/drawing/2014/main" id="{7BED4876-1F98-42B1-B3BE-875CB84C5FB8}"/>
                </a:ext>
              </a:extLst>
            </p:cNvPr>
            <p:cNvSpPr/>
            <p:nvPr/>
          </p:nvSpPr>
          <p:spPr>
            <a:xfrm>
              <a:off x="12492554" y="4503805"/>
              <a:ext cx="3026959" cy="2969920"/>
            </a:xfrm>
            <a:prstGeom prst="star16">
              <a:avLst/>
            </a:prstGeom>
            <a:noFill/>
            <a:ln w="793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BCF00DC-932B-4F49-B642-948CCB4CD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55198" y="5079040"/>
              <a:ext cx="973758" cy="105549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9D2FE57-8C7D-49E1-A3C9-97C6AE016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6033" y="5769077"/>
              <a:ext cx="762645" cy="8266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6269565-8424-4D40-932E-65F9BA32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3388" y="6093652"/>
              <a:ext cx="762645" cy="82666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1139267-34E6-464E-85E0-775F1AE060DE}"/>
              </a:ext>
            </a:extLst>
          </p:cNvPr>
          <p:cNvGrpSpPr/>
          <p:nvPr/>
        </p:nvGrpSpPr>
        <p:grpSpPr>
          <a:xfrm>
            <a:off x="11206469" y="9824364"/>
            <a:ext cx="3026959" cy="3955131"/>
            <a:chOff x="11206469" y="9824364"/>
            <a:chExt cx="3026959" cy="3955131"/>
          </a:xfrm>
        </p:grpSpPr>
        <p:sp>
          <p:nvSpPr>
            <p:cNvPr id="34" name="Cloud 33">
              <a:extLst>
                <a:ext uri="{FF2B5EF4-FFF2-40B4-BE49-F238E27FC236}">
                  <a16:creationId xmlns:a16="http://schemas.microsoft.com/office/drawing/2014/main" id="{4BAA2D81-53CC-4B40-A4DE-C1787402D454}"/>
                </a:ext>
              </a:extLst>
            </p:cNvPr>
            <p:cNvSpPr/>
            <p:nvPr/>
          </p:nvSpPr>
          <p:spPr>
            <a:xfrm>
              <a:off x="11206469" y="9824364"/>
              <a:ext cx="3026959" cy="2900855"/>
            </a:xfrm>
            <a:prstGeom prst="cloud">
              <a:avLst/>
            </a:prstGeom>
            <a:noFill/>
            <a:ln w="127000" cap="rnd">
              <a:solidFill>
                <a:schemeClr val="bg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360F4A-2A2F-436F-8BD7-563E81B2D2DC}"/>
                </a:ext>
              </a:extLst>
            </p:cNvPr>
            <p:cNvSpPr txBox="1"/>
            <p:nvPr/>
          </p:nvSpPr>
          <p:spPr>
            <a:xfrm>
              <a:off x="11748749" y="12856165"/>
              <a:ext cx="20381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atin typeface="Arial Black" panose="020B0A04020102020204" pitchFamily="34" charset="0"/>
                </a:rPr>
                <a:t>HIV?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B5FBB3-2B55-4B96-92D6-1FAD39686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8625" y="11224648"/>
              <a:ext cx="762645" cy="82666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635345C-257E-454C-84F3-F15B8949F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9947" y="10391123"/>
              <a:ext cx="762645" cy="82666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332AA08-2077-404C-9C5F-F8AA9D1B4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2180" y="10524506"/>
              <a:ext cx="762645" cy="82666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DE5B0B0-0694-4853-A3AC-A49244A1C41D}"/>
              </a:ext>
            </a:extLst>
          </p:cNvPr>
          <p:cNvGrpSpPr/>
          <p:nvPr/>
        </p:nvGrpSpPr>
        <p:grpSpPr>
          <a:xfrm>
            <a:off x="6573198" y="9216208"/>
            <a:ext cx="3946824" cy="4639668"/>
            <a:chOff x="6573198" y="9216208"/>
            <a:chExt cx="3946824" cy="463966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6D0B9BF-4F5F-4189-8516-95208D59DAF3}"/>
                </a:ext>
              </a:extLst>
            </p:cNvPr>
            <p:cNvGrpSpPr/>
            <p:nvPr/>
          </p:nvGrpSpPr>
          <p:grpSpPr>
            <a:xfrm>
              <a:off x="7015613" y="9900745"/>
              <a:ext cx="2916663" cy="3955131"/>
              <a:chOff x="7015613" y="9900745"/>
              <a:chExt cx="2916663" cy="395513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D555FF1-1FDE-43D5-986D-DCC78AAE7F70}"/>
                  </a:ext>
                </a:extLst>
              </p:cNvPr>
              <p:cNvSpPr/>
              <p:nvPr/>
            </p:nvSpPr>
            <p:spPr>
              <a:xfrm>
                <a:off x="7015613" y="9900745"/>
                <a:ext cx="2916663" cy="2900855"/>
              </a:xfrm>
              <a:prstGeom prst="ellipse">
                <a:avLst/>
              </a:prstGeom>
              <a:noFill/>
              <a:ln w="127000" cap="rnd">
                <a:solidFill>
                  <a:srgbClr val="00B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6527BF-2960-489E-A2DD-3AEB6DDDC146}"/>
                  </a:ext>
                </a:extLst>
              </p:cNvPr>
              <p:cNvSpPr txBox="1"/>
              <p:nvPr/>
            </p:nvSpPr>
            <p:spPr>
              <a:xfrm>
                <a:off x="7600213" y="12932546"/>
                <a:ext cx="203817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latin typeface="Arial Black" panose="020B0A04020102020204" pitchFamily="34" charset="0"/>
                  </a:rPr>
                  <a:t>HIV-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81807E9-0434-4EA5-AB20-C79943FC4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198" y="9216208"/>
              <a:ext cx="3946824" cy="39468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7424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1EB2-31C5-4440-8350-C93D6A8E0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A45231C-1300-41CA-92F7-C771EEC66F61}"/>
              </a:ext>
            </a:extLst>
          </p:cNvPr>
          <p:cNvGrpSpPr/>
          <p:nvPr/>
        </p:nvGrpSpPr>
        <p:grpSpPr>
          <a:xfrm>
            <a:off x="15072327" y="9448645"/>
            <a:ext cx="1564817" cy="1649116"/>
            <a:chOff x="8694335" y="8914071"/>
            <a:chExt cx="1564817" cy="164911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73CE836-D1ED-4713-8878-E4CF1235FD88}"/>
                </a:ext>
              </a:extLst>
            </p:cNvPr>
            <p:cNvGrpSpPr/>
            <p:nvPr/>
          </p:nvGrpSpPr>
          <p:grpSpPr>
            <a:xfrm>
              <a:off x="8694335" y="8914071"/>
              <a:ext cx="1564817" cy="1649116"/>
              <a:chOff x="6942089" y="6934200"/>
              <a:chExt cx="1564817" cy="1649116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1986732-E9B9-4458-82AC-88D3C3A597CE}"/>
                  </a:ext>
                </a:extLst>
              </p:cNvPr>
              <p:cNvSpPr/>
              <p:nvPr/>
            </p:nvSpPr>
            <p:spPr>
              <a:xfrm>
                <a:off x="6942089" y="6934200"/>
                <a:ext cx="1564817" cy="1649116"/>
              </a:xfrm>
              <a:prstGeom prst="ellipse">
                <a:avLst/>
              </a:prstGeom>
              <a:solidFill>
                <a:srgbClr val="FDD2C1"/>
              </a:solidFill>
              <a:ln w="127000">
                <a:solidFill>
                  <a:srgbClr val="EB2A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  <a:latin typeface="Arial Black" panose="020B0A04020102020204" pitchFamily="34" charset="0"/>
                </a:endParaRP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9B0A298-6A46-47C3-922F-3AD3854E27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1250" y="7164484"/>
                <a:ext cx="1106493" cy="1166102"/>
              </a:xfrm>
              <a:prstGeom prst="line">
                <a:avLst/>
              </a:prstGeom>
              <a:ln w="95250">
                <a:solidFill>
                  <a:srgbClr val="EB2A3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65452AA-CA9A-4DBF-8008-293151F31724}"/>
                </a:ext>
              </a:extLst>
            </p:cNvPr>
            <p:cNvGrpSpPr/>
            <p:nvPr/>
          </p:nvGrpSpPr>
          <p:grpSpPr>
            <a:xfrm>
              <a:off x="8841702" y="9239475"/>
              <a:ext cx="1324729" cy="1049089"/>
              <a:chOff x="4939005" y="1162035"/>
              <a:chExt cx="1324729" cy="1049089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CFF97614-B19D-4B54-B8AF-E3C2D579BE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8650" y="1162035"/>
                <a:ext cx="749260" cy="749260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14B8BD0-88DC-44DA-B702-9DEB7306A73D}"/>
                  </a:ext>
                </a:extLst>
              </p:cNvPr>
              <p:cNvSpPr txBox="1"/>
              <p:nvPr/>
            </p:nvSpPr>
            <p:spPr>
              <a:xfrm>
                <a:off x="4939005" y="1949514"/>
                <a:ext cx="13247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Arial Narrow" panose="020B0606020202030204" pitchFamily="34" charset="0"/>
                  </a:rPr>
                  <a:t>Transgender</a:t>
                </a: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0390B1F-5B79-4496-BD21-8777D3A9B5CE}"/>
              </a:ext>
            </a:extLst>
          </p:cNvPr>
          <p:cNvGrpSpPr/>
          <p:nvPr/>
        </p:nvGrpSpPr>
        <p:grpSpPr>
          <a:xfrm>
            <a:off x="11353132" y="8887033"/>
            <a:ext cx="1854502" cy="1565094"/>
            <a:chOff x="6628607" y="8821144"/>
            <a:chExt cx="1854502" cy="1565094"/>
          </a:xfrm>
        </p:grpSpPr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id="{3CA62ADB-E6ED-43D2-9F62-523023452045}"/>
                </a:ext>
              </a:extLst>
            </p:cNvPr>
            <p:cNvSpPr/>
            <p:nvPr/>
          </p:nvSpPr>
          <p:spPr>
            <a:xfrm>
              <a:off x="6628607" y="8821144"/>
              <a:ext cx="1854502" cy="1565094"/>
            </a:xfrm>
            <a:prstGeom prst="trapezoid">
              <a:avLst>
                <a:gd name="adj" fmla="val 65433"/>
              </a:avLst>
            </a:prstGeom>
            <a:solidFill>
              <a:srgbClr val="FFFAC2"/>
            </a:solidFill>
            <a:ln w="1270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8B3E4E4-6838-4744-ABE8-A3DA48F9F6E5}"/>
                </a:ext>
              </a:extLst>
            </p:cNvPr>
            <p:cNvGrpSpPr/>
            <p:nvPr/>
          </p:nvGrpSpPr>
          <p:grpSpPr>
            <a:xfrm>
              <a:off x="7065191" y="8973304"/>
              <a:ext cx="1166314" cy="1100120"/>
              <a:chOff x="3559564" y="6432080"/>
              <a:chExt cx="1427809" cy="1386691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0D1193D8-4CCC-49DB-B1D8-4D536E1B4E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374"/>
              <a:stretch/>
            </p:blipFill>
            <p:spPr>
              <a:xfrm>
                <a:off x="4123774" y="6757491"/>
                <a:ext cx="863599" cy="547505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117B07AE-C381-4CDE-9DE3-41E190A11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9791" y="6432080"/>
                <a:ext cx="417380" cy="417380"/>
              </a:xfrm>
              <a:prstGeom prst="rect">
                <a:avLst/>
              </a:prstGeom>
            </p:spPr>
          </p:pic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BA807D7-53A1-42D2-8C32-9F6AD1F3AC24}"/>
                  </a:ext>
                </a:extLst>
              </p:cNvPr>
              <p:cNvGrpSpPr/>
              <p:nvPr/>
            </p:nvGrpSpPr>
            <p:grpSpPr>
              <a:xfrm>
                <a:off x="3559564" y="6802847"/>
                <a:ext cx="947554" cy="1015924"/>
                <a:chOff x="6783167" y="6483755"/>
                <a:chExt cx="1240164" cy="1140274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9D390898-6558-4A00-8629-30F38CA0BA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83167" y="6483755"/>
                  <a:ext cx="1215645" cy="1087783"/>
                </a:xfrm>
                <a:prstGeom prst="rect">
                  <a:avLst/>
                </a:prstGeom>
              </p:spPr>
            </p:pic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D10C2FBE-8455-4351-99F4-110E54BDF711}"/>
                    </a:ext>
                  </a:extLst>
                </p:cNvPr>
                <p:cNvSpPr/>
                <p:nvPr/>
              </p:nvSpPr>
              <p:spPr>
                <a:xfrm>
                  <a:off x="6807686" y="6536399"/>
                  <a:ext cx="1215645" cy="1035139"/>
                </a:xfrm>
                <a:prstGeom prst="roundRect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7851189D-A7BC-4C2E-9AA2-12F8F9FCFC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95426" y="6491580"/>
                  <a:ext cx="1215645" cy="1132449"/>
                </a:xfrm>
                <a:prstGeom prst="rect">
                  <a:avLst/>
                </a:prstGeom>
              </p:spPr>
            </p:pic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7E6570-9AA9-45AB-B149-D006C49A2A4B}"/>
                </a:ext>
              </a:extLst>
            </p:cNvPr>
            <p:cNvSpPr txBox="1"/>
            <p:nvPr/>
          </p:nvSpPr>
          <p:spPr>
            <a:xfrm>
              <a:off x="6943777" y="10091246"/>
              <a:ext cx="13247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 Narrow" panose="020B0606020202030204" pitchFamily="34" charset="0"/>
                </a:rPr>
                <a:t>HIV+ Privacy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8F98DE6-D618-4AE2-962F-A99F76ADE550}"/>
              </a:ext>
            </a:extLst>
          </p:cNvPr>
          <p:cNvGrpSpPr/>
          <p:nvPr/>
        </p:nvGrpSpPr>
        <p:grpSpPr>
          <a:xfrm>
            <a:off x="12610962" y="11914763"/>
            <a:ext cx="1854502" cy="1565094"/>
            <a:chOff x="6707635" y="10715376"/>
            <a:chExt cx="1854502" cy="1565094"/>
          </a:xfrm>
        </p:grpSpPr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56CD99F5-E2F7-4FDE-8C40-5FC64326AFAA}"/>
                </a:ext>
              </a:extLst>
            </p:cNvPr>
            <p:cNvSpPr/>
            <p:nvPr/>
          </p:nvSpPr>
          <p:spPr>
            <a:xfrm>
              <a:off x="6707635" y="10715376"/>
              <a:ext cx="1854502" cy="1565094"/>
            </a:xfrm>
            <a:prstGeom prst="trapezoid">
              <a:avLst>
                <a:gd name="adj" fmla="val 65433"/>
              </a:avLst>
            </a:prstGeom>
            <a:solidFill>
              <a:srgbClr val="FFFAC2"/>
            </a:solidFill>
            <a:ln w="1270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6C7ACB-3CC5-4576-9C34-80D2EC70A5AD}"/>
                </a:ext>
              </a:extLst>
            </p:cNvPr>
            <p:cNvGrpSpPr/>
            <p:nvPr/>
          </p:nvGrpSpPr>
          <p:grpSpPr>
            <a:xfrm>
              <a:off x="7126938" y="10762151"/>
              <a:ext cx="1161912" cy="995644"/>
              <a:chOff x="5281186" y="6395961"/>
              <a:chExt cx="1568994" cy="1396741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490FE2F-3075-4D25-9967-56BD0465C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7989" y="6395961"/>
                <a:ext cx="417380" cy="41738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86F2CAE1-C9F7-4489-B6A6-9BF7863AB7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742"/>
              <a:stretch/>
            </p:blipFill>
            <p:spPr>
              <a:xfrm>
                <a:off x="5717729" y="6723865"/>
                <a:ext cx="1132451" cy="852267"/>
              </a:xfrm>
              <a:prstGeom prst="rect">
                <a:avLst/>
              </a:prstGeom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459A043-FDA8-47C4-9DE9-092406A48D32}"/>
                  </a:ext>
                </a:extLst>
              </p:cNvPr>
              <p:cNvGrpSpPr/>
              <p:nvPr/>
            </p:nvGrpSpPr>
            <p:grpSpPr>
              <a:xfrm>
                <a:off x="5281186" y="6800162"/>
                <a:ext cx="947554" cy="992540"/>
                <a:chOff x="8652404" y="6501943"/>
                <a:chExt cx="947554" cy="992540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B14AB61F-AA14-4A52-B34D-7D09879EE6E6}"/>
                    </a:ext>
                  </a:extLst>
                </p:cNvPr>
                <p:cNvGrpSpPr/>
                <p:nvPr/>
              </p:nvGrpSpPr>
              <p:grpSpPr>
                <a:xfrm>
                  <a:off x="8652404" y="6501943"/>
                  <a:ext cx="947554" cy="969157"/>
                  <a:chOff x="6783167" y="6483755"/>
                  <a:chExt cx="1240164" cy="1087783"/>
                </a:xfrm>
              </p:grpSpPr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6A5DE7D2-9CF1-44CA-8BCB-BB278CD230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83167" y="6483755"/>
                    <a:ext cx="1215645" cy="1087783"/>
                  </a:xfrm>
                  <a:prstGeom prst="rect">
                    <a:avLst/>
                  </a:prstGeom>
                </p:spPr>
              </p:pic>
              <p:sp>
                <p:nvSpPr>
                  <p:cNvPr id="45" name="Rectangle: Rounded Corners 44">
                    <a:extLst>
                      <a:ext uri="{FF2B5EF4-FFF2-40B4-BE49-F238E27FC236}">
                        <a16:creationId xmlns:a16="http://schemas.microsoft.com/office/drawing/2014/main" id="{C70ECFFE-4810-4188-AE04-265DD74BE104}"/>
                      </a:ext>
                    </a:extLst>
                  </p:cNvPr>
                  <p:cNvSpPr/>
                  <p:nvPr/>
                </p:nvSpPr>
                <p:spPr>
                  <a:xfrm>
                    <a:off x="6807686" y="6536399"/>
                    <a:ext cx="1215645" cy="103513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635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</p:grpSp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BC372644-A63F-4652-90FF-84F390D5E5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35584" y="6662444"/>
                  <a:ext cx="832039" cy="832039"/>
                </a:xfrm>
                <a:prstGeom prst="rect">
                  <a:avLst/>
                </a:prstGeom>
              </p:spPr>
            </p:pic>
          </p:grp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50C781-046C-4B50-B714-B6ED96E65C15}"/>
                </a:ext>
              </a:extLst>
            </p:cNvPr>
            <p:cNvSpPr txBox="1"/>
            <p:nvPr/>
          </p:nvSpPr>
          <p:spPr>
            <a:xfrm>
              <a:off x="6843157" y="11907322"/>
              <a:ext cx="13247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 Narrow" panose="020B0606020202030204" pitchFamily="34" charset="0"/>
                </a:rPr>
                <a:t>Youth Privacy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C4F58FB-F873-4B13-9B5E-1D3156C0271D}"/>
              </a:ext>
            </a:extLst>
          </p:cNvPr>
          <p:cNvGrpSpPr/>
          <p:nvPr/>
        </p:nvGrpSpPr>
        <p:grpSpPr>
          <a:xfrm>
            <a:off x="4269696" y="11090171"/>
            <a:ext cx="1854502" cy="1565094"/>
            <a:chOff x="6668188" y="12477423"/>
            <a:chExt cx="1854502" cy="1565094"/>
          </a:xfrm>
        </p:grpSpPr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7D64D720-83D3-47D9-B97D-9262A6761E4E}"/>
                </a:ext>
              </a:extLst>
            </p:cNvPr>
            <p:cNvSpPr/>
            <p:nvPr/>
          </p:nvSpPr>
          <p:spPr>
            <a:xfrm>
              <a:off x="6668188" y="12477423"/>
              <a:ext cx="1854502" cy="1565094"/>
            </a:xfrm>
            <a:prstGeom prst="trapezoid">
              <a:avLst>
                <a:gd name="adj" fmla="val 65433"/>
              </a:avLst>
            </a:prstGeom>
            <a:solidFill>
              <a:srgbClr val="FFFAC2"/>
            </a:solidFill>
            <a:ln w="1270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E0AA7C3-78D8-446A-82C0-7BCE15EC7395}"/>
                </a:ext>
              </a:extLst>
            </p:cNvPr>
            <p:cNvGrpSpPr/>
            <p:nvPr/>
          </p:nvGrpSpPr>
          <p:grpSpPr>
            <a:xfrm>
              <a:off x="7142068" y="12550940"/>
              <a:ext cx="1215646" cy="1109705"/>
              <a:chOff x="6885243" y="6382782"/>
              <a:chExt cx="1568994" cy="1432260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A43F5D7-DBF1-43D6-B08F-D4D976F50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2046" y="6382782"/>
                <a:ext cx="417380" cy="41738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4A95B75-DD6E-47ED-A1CB-22B0EF5F7D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742"/>
              <a:stretch/>
            </p:blipFill>
            <p:spPr>
              <a:xfrm>
                <a:off x="7321786" y="6710686"/>
                <a:ext cx="1132451" cy="852267"/>
              </a:xfrm>
              <a:prstGeom prst="rect">
                <a:avLst/>
              </a:prstGeom>
            </p:spPr>
          </p:pic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D0DC533-A0CB-4BEF-88D6-9A2CFDD0116F}"/>
                  </a:ext>
                </a:extLst>
              </p:cNvPr>
              <p:cNvGrpSpPr/>
              <p:nvPr/>
            </p:nvGrpSpPr>
            <p:grpSpPr>
              <a:xfrm>
                <a:off x="6885243" y="6786983"/>
                <a:ext cx="947554" cy="969157"/>
                <a:chOff x="6783167" y="6483755"/>
                <a:chExt cx="1240164" cy="1087783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FE858A31-D171-4137-98A9-BC07DC7E65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83167" y="6483755"/>
                  <a:ext cx="1215645" cy="1087783"/>
                </a:xfrm>
                <a:prstGeom prst="rect">
                  <a:avLst/>
                </a:prstGeom>
              </p:spPr>
            </p:pic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D267205A-FC07-480C-B7D7-F8242073604F}"/>
                    </a:ext>
                  </a:extLst>
                </p:cNvPr>
                <p:cNvSpPr/>
                <p:nvPr/>
              </p:nvSpPr>
              <p:spPr>
                <a:xfrm>
                  <a:off x="6807686" y="6536399"/>
                  <a:ext cx="1215645" cy="1035139"/>
                </a:xfrm>
                <a:prstGeom prst="roundRect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352E07D0-CCD6-43D6-B6A6-CF7D3CDDA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9678" y="6874760"/>
                <a:ext cx="940282" cy="940282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471729D-8417-4F51-ADF7-B825A266F7CC}"/>
                </a:ext>
              </a:extLst>
            </p:cNvPr>
            <p:cNvSpPr txBox="1"/>
            <p:nvPr/>
          </p:nvSpPr>
          <p:spPr>
            <a:xfrm>
              <a:off x="6871203" y="13685722"/>
              <a:ext cx="13247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 Narrow" panose="020B0606020202030204" pitchFamily="34" charset="0"/>
                </a:rPr>
                <a:t>Spouse Privacy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AD5A13B-9A7F-4771-AAAB-6B856DDC54A6}"/>
              </a:ext>
            </a:extLst>
          </p:cNvPr>
          <p:cNvGrpSpPr/>
          <p:nvPr/>
        </p:nvGrpSpPr>
        <p:grpSpPr>
          <a:xfrm>
            <a:off x="15562518" y="7192436"/>
            <a:ext cx="1520181" cy="1628708"/>
            <a:chOff x="8737908" y="10704363"/>
            <a:chExt cx="1520181" cy="162870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99C1F10-0B62-4991-BECB-F63361D3F403}"/>
                </a:ext>
              </a:extLst>
            </p:cNvPr>
            <p:cNvSpPr/>
            <p:nvPr/>
          </p:nvSpPr>
          <p:spPr>
            <a:xfrm>
              <a:off x="8823698" y="10793471"/>
              <a:ext cx="1434391" cy="15396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2803322-68B6-4122-9A09-90965D4E6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2890" y="10704363"/>
              <a:ext cx="847836" cy="84783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D5E697E-6657-405A-9C93-12D5D43B7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7908" y="11080419"/>
              <a:ext cx="1239441" cy="1059081"/>
            </a:xfrm>
            <a:prstGeom prst="rect">
              <a:avLst/>
            </a:prstGeom>
          </p:spPr>
        </p:pic>
        <p:sp>
          <p:nvSpPr>
            <p:cNvPr id="31" name="Star: 24 Points 30">
              <a:extLst>
                <a:ext uri="{FF2B5EF4-FFF2-40B4-BE49-F238E27FC236}">
                  <a16:creationId xmlns:a16="http://schemas.microsoft.com/office/drawing/2014/main" id="{A62736FE-9184-4275-8064-1E09E353042C}"/>
                </a:ext>
              </a:extLst>
            </p:cNvPr>
            <p:cNvSpPr/>
            <p:nvPr/>
          </p:nvSpPr>
          <p:spPr>
            <a:xfrm>
              <a:off x="9609169" y="11294433"/>
              <a:ext cx="415290" cy="422574"/>
            </a:xfrm>
            <a:prstGeom prst="star24">
              <a:avLst/>
            </a:prstGeom>
            <a:solidFill>
              <a:schemeClr val="bg1">
                <a:lumMod val="95000"/>
              </a:schemeClr>
            </a:solidFill>
            <a:ln w="158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4F6F61-5452-4E61-9C8D-7F4DAEDB8AFC}"/>
                </a:ext>
              </a:extLst>
            </p:cNvPr>
            <p:cNvSpPr txBox="1"/>
            <p:nvPr/>
          </p:nvSpPr>
          <p:spPr>
            <a:xfrm>
              <a:off x="9555091" y="11654481"/>
              <a:ext cx="580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HIV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400CB9-7DCF-421D-B6BC-D49FB4000A21}"/>
              </a:ext>
            </a:extLst>
          </p:cNvPr>
          <p:cNvGrpSpPr/>
          <p:nvPr/>
        </p:nvGrpSpPr>
        <p:grpSpPr>
          <a:xfrm>
            <a:off x="1021280" y="6647025"/>
            <a:ext cx="1564817" cy="1649116"/>
            <a:chOff x="1052526" y="3022333"/>
            <a:chExt cx="1564817" cy="164911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C57F331-60E9-40FF-A4B5-A72EA9AF41E8}"/>
                </a:ext>
              </a:extLst>
            </p:cNvPr>
            <p:cNvGrpSpPr/>
            <p:nvPr/>
          </p:nvGrpSpPr>
          <p:grpSpPr>
            <a:xfrm>
              <a:off x="1052526" y="3022333"/>
              <a:ext cx="1564817" cy="1649116"/>
              <a:chOff x="5642745" y="1889237"/>
              <a:chExt cx="1564817" cy="1649116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0A7941B-358D-4895-B01C-9D12AAE503D2}"/>
                  </a:ext>
                </a:extLst>
              </p:cNvPr>
              <p:cNvSpPr/>
              <p:nvPr/>
            </p:nvSpPr>
            <p:spPr>
              <a:xfrm>
                <a:off x="5642745" y="1889237"/>
                <a:ext cx="1564817" cy="1649116"/>
              </a:xfrm>
              <a:prstGeom prst="ellipse">
                <a:avLst/>
              </a:prstGeom>
              <a:solidFill>
                <a:schemeClr val="bg1"/>
              </a:solidFill>
              <a:ln w="127000">
                <a:solidFill>
                  <a:srgbClr val="EB2A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  <a:latin typeface="Arial Black" panose="020B0A04020102020204" pitchFamily="34" charset="0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724EF83-C755-45A5-8DE9-81101F0C5DE1}"/>
                  </a:ext>
                </a:extLst>
              </p:cNvPr>
              <p:cNvCxnSpPr>
                <a:cxnSpLocks/>
                <a:stCxn id="61" idx="1"/>
                <a:endCxn id="61" idx="5"/>
              </p:cNvCxnSpPr>
              <p:nvPr/>
            </p:nvCxnSpPr>
            <p:spPr>
              <a:xfrm>
                <a:off x="5871907" y="2130744"/>
                <a:ext cx="1106493" cy="1166102"/>
              </a:xfrm>
              <a:prstGeom prst="line">
                <a:avLst/>
              </a:prstGeom>
              <a:ln w="95250">
                <a:solidFill>
                  <a:srgbClr val="EB2A3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2FCAB80-E262-4CDB-AA9A-17073A0A3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673" y="3158630"/>
              <a:ext cx="1376521" cy="1376521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DEDE890-6A10-4BA4-9575-6A6D0A7A1EB4}"/>
              </a:ext>
            </a:extLst>
          </p:cNvPr>
          <p:cNvGrpSpPr/>
          <p:nvPr/>
        </p:nvGrpSpPr>
        <p:grpSpPr>
          <a:xfrm>
            <a:off x="3164711" y="6635802"/>
            <a:ext cx="1564817" cy="1649116"/>
            <a:chOff x="2981631" y="3202820"/>
            <a:chExt cx="1564817" cy="164911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65E04B5-5BE6-4DFE-AC3E-1FFB435F0404}"/>
                </a:ext>
              </a:extLst>
            </p:cNvPr>
            <p:cNvGrpSpPr/>
            <p:nvPr/>
          </p:nvGrpSpPr>
          <p:grpSpPr>
            <a:xfrm>
              <a:off x="2981631" y="3202820"/>
              <a:ext cx="1564817" cy="1649116"/>
              <a:chOff x="5642745" y="1889237"/>
              <a:chExt cx="1564817" cy="1649116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77CEF3B-62A9-4E33-BBD4-6902DF6A2AD1}"/>
                  </a:ext>
                </a:extLst>
              </p:cNvPr>
              <p:cNvSpPr/>
              <p:nvPr/>
            </p:nvSpPr>
            <p:spPr>
              <a:xfrm>
                <a:off x="5642745" y="1889237"/>
                <a:ext cx="1564817" cy="1649116"/>
              </a:xfrm>
              <a:prstGeom prst="ellipse">
                <a:avLst/>
              </a:prstGeom>
              <a:solidFill>
                <a:schemeClr val="bg1"/>
              </a:solidFill>
              <a:ln w="127000">
                <a:solidFill>
                  <a:srgbClr val="EB2A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  <a:latin typeface="Arial Black" panose="020B0A04020102020204" pitchFamily="34" charset="0"/>
                </a:endParaRP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F59AFF4-C305-46A6-A9F4-E1F5E2BDAD54}"/>
                  </a:ext>
                </a:extLst>
              </p:cNvPr>
              <p:cNvCxnSpPr>
                <a:cxnSpLocks/>
                <a:stCxn id="66" idx="1"/>
                <a:endCxn id="66" idx="5"/>
              </p:cNvCxnSpPr>
              <p:nvPr/>
            </p:nvCxnSpPr>
            <p:spPr>
              <a:xfrm>
                <a:off x="5871907" y="2130744"/>
                <a:ext cx="1106493" cy="1166102"/>
              </a:xfrm>
              <a:prstGeom prst="line">
                <a:avLst/>
              </a:prstGeom>
              <a:ln w="95250">
                <a:solidFill>
                  <a:srgbClr val="EB2A3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20DA81F-FBE1-4442-9618-052814CA3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5657" y="3536564"/>
              <a:ext cx="981628" cy="981628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9366CF7-C8FD-429C-BD74-A460420F844B}"/>
              </a:ext>
            </a:extLst>
          </p:cNvPr>
          <p:cNvGrpSpPr/>
          <p:nvPr/>
        </p:nvGrpSpPr>
        <p:grpSpPr>
          <a:xfrm>
            <a:off x="5341790" y="6635802"/>
            <a:ext cx="1564817" cy="1649116"/>
            <a:chOff x="5373036" y="3011110"/>
            <a:chExt cx="1564817" cy="164911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B002E08-BF8A-47A0-9F23-DFE885924497}"/>
                </a:ext>
              </a:extLst>
            </p:cNvPr>
            <p:cNvGrpSpPr/>
            <p:nvPr/>
          </p:nvGrpSpPr>
          <p:grpSpPr>
            <a:xfrm>
              <a:off x="5373036" y="3011110"/>
              <a:ext cx="1564817" cy="1649116"/>
              <a:chOff x="5642745" y="1889237"/>
              <a:chExt cx="1564817" cy="1649116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650526C-E876-49E1-9800-E3234E2372E3}"/>
                  </a:ext>
                </a:extLst>
              </p:cNvPr>
              <p:cNvSpPr/>
              <p:nvPr/>
            </p:nvSpPr>
            <p:spPr>
              <a:xfrm>
                <a:off x="5642745" y="1889237"/>
                <a:ext cx="1564817" cy="1649116"/>
              </a:xfrm>
              <a:prstGeom prst="ellipse">
                <a:avLst/>
              </a:prstGeom>
              <a:solidFill>
                <a:schemeClr val="bg1"/>
              </a:solidFill>
              <a:ln w="127000">
                <a:solidFill>
                  <a:srgbClr val="EB2A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  <a:latin typeface="Arial Black" panose="020B0A04020102020204" pitchFamily="34" charset="0"/>
                </a:endParaRP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E4FE0DE7-F25F-4174-9476-D233BC81A8FB}"/>
                  </a:ext>
                </a:extLst>
              </p:cNvPr>
              <p:cNvCxnSpPr>
                <a:cxnSpLocks/>
                <a:stCxn id="71" idx="1"/>
                <a:endCxn id="71" idx="5"/>
              </p:cNvCxnSpPr>
              <p:nvPr/>
            </p:nvCxnSpPr>
            <p:spPr>
              <a:xfrm>
                <a:off x="5871907" y="2130744"/>
                <a:ext cx="1106493" cy="1166102"/>
              </a:xfrm>
              <a:prstGeom prst="line">
                <a:avLst/>
              </a:prstGeom>
              <a:ln w="95250">
                <a:solidFill>
                  <a:srgbClr val="EB2A3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30CFF5C3-9027-47E8-846E-651F7FD8D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007" y="3309182"/>
              <a:ext cx="1173684" cy="1173684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3E799C6-3F83-4D02-90F3-595C3599287B}"/>
              </a:ext>
            </a:extLst>
          </p:cNvPr>
          <p:cNvGrpSpPr/>
          <p:nvPr/>
        </p:nvGrpSpPr>
        <p:grpSpPr>
          <a:xfrm>
            <a:off x="7518869" y="6537136"/>
            <a:ext cx="1564817" cy="1649116"/>
            <a:chOff x="7550115" y="3011110"/>
            <a:chExt cx="1564817" cy="1649116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D985267-4917-4E29-A639-A5259A528D8E}"/>
                </a:ext>
              </a:extLst>
            </p:cNvPr>
            <p:cNvGrpSpPr/>
            <p:nvPr/>
          </p:nvGrpSpPr>
          <p:grpSpPr>
            <a:xfrm>
              <a:off x="7550115" y="3011110"/>
              <a:ext cx="1564817" cy="1649116"/>
              <a:chOff x="5642745" y="1889237"/>
              <a:chExt cx="1564817" cy="1649116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E7F30908-712A-4A1A-8A34-69B8D1A9D4C7}"/>
                  </a:ext>
                </a:extLst>
              </p:cNvPr>
              <p:cNvSpPr/>
              <p:nvPr/>
            </p:nvSpPr>
            <p:spPr>
              <a:xfrm>
                <a:off x="5642745" y="1889237"/>
                <a:ext cx="1564817" cy="1649116"/>
              </a:xfrm>
              <a:prstGeom prst="ellipse">
                <a:avLst/>
              </a:prstGeom>
              <a:solidFill>
                <a:schemeClr val="bg1"/>
              </a:solidFill>
              <a:ln w="127000">
                <a:solidFill>
                  <a:srgbClr val="EB2A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  <a:latin typeface="Arial Black" panose="020B0A04020102020204" pitchFamily="34" charset="0"/>
                </a:endParaRP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6671668F-A93D-4A92-B4DD-3F2C7E6513BC}"/>
                  </a:ext>
                </a:extLst>
              </p:cNvPr>
              <p:cNvCxnSpPr>
                <a:cxnSpLocks/>
                <a:stCxn id="76" idx="1"/>
                <a:endCxn id="76" idx="5"/>
              </p:cNvCxnSpPr>
              <p:nvPr/>
            </p:nvCxnSpPr>
            <p:spPr>
              <a:xfrm>
                <a:off x="5871907" y="2130744"/>
                <a:ext cx="1106493" cy="1166102"/>
              </a:xfrm>
              <a:prstGeom prst="line">
                <a:avLst/>
              </a:prstGeom>
              <a:ln w="95250">
                <a:solidFill>
                  <a:srgbClr val="EB2A3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214512DF-2B10-4DE9-9950-332821F1B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1374" y="3276116"/>
              <a:ext cx="1119103" cy="1119103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56E4DEC-269D-43A0-8627-D15C675577CB}"/>
              </a:ext>
            </a:extLst>
          </p:cNvPr>
          <p:cNvGrpSpPr/>
          <p:nvPr/>
        </p:nvGrpSpPr>
        <p:grpSpPr>
          <a:xfrm>
            <a:off x="9764042" y="6635802"/>
            <a:ext cx="1564817" cy="1649116"/>
            <a:chOff x="9580962" y="3202820"/>
            <a:chExt cx="1564817" cy="1649116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5BBDCA4-4484-4E87-A1FD-35898BCA04EA}"/>
                </a:ext>
              </a:extLst>
            </p:cNvPr>
            <p:cNvGrpSpPr/>
            <p:nvPr/>
          </p:nvGrpSpPr>
          <p:grpSpPr>
            <a:xfrm>
              <a:off x="9580962" y="3202820"/>
              <a:ext cx="1564817" cy="1649116"/>
              <a:chOff x="5642745" y="1889237"/>
              <a:chExt cx="1564817" cy="1649116"/>
            </a:xfrm>
            <a:solidFill>
              <a:schemeClr val="bg1"/>
            </a:solidFill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E2B85B75-D519-4D23-B623-C1B9AEEEC996}"/>
                  </a:ext>
                </a:extLst>
              </p:cNvPr>
              <p:cNvSpPr/>
              <p:nvPr/>
            </p:nvSpPr>
            <p:spPr>
              <a:xfrm>
                <a:off x="5642745" y="1889237"/>
                <a:ext cx="1564817" cy="1649116"/>
              </a:xfrm>
              <a:prstGeom prst="ellipse">
                <a:avLst/>
              </a:prstGeom>
              <a:grpFill/>
              <a:ln w="127000">
                <a:solidFill>
                  <a:srgbClr val="EB2A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  <a:latin typeface="Arial Black" panose="020B0A04020102020204" pitchFamily="34" charset="0"/>
                </a:endParaRPr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E82C3D8B-0DAE-4ECA-BD19-5DD0830B0505}"/>
                  </a:ext>
                </a:extLst>
              </p:cNvPr>
              <p:cNvCxnSpPr>
                <a:cxnSpLocks/>
                <a:stCxn id="81" idx="1"/>
                <a:endCxn id="81" idx="5"/>
              </p:cNvCxnSpPr>
              <p:nvPr/>
            </p:nvCxnSpPr>
            <p:spPr>
              <a:xfrm>
                <a:off x="5871907" y="2130744"/>
                <a:ext cx="1106493" cy="1166102"/>
              </a:xfrm>
              <a:prstGeom prst="line">
                <a:avLst/>
              </a:prstGeom>
              <a:grpFill/>
              <a:ln w="95250">
                <a:solidFill>
                  <a:srgbClr val="EB2A3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0" name="Picture 6">
              <a:extLst>
                <a:ext uri="{FF2B5EF4-FFF2-40B4-BE49-F238E27FC236}">
                  <a16:creationId xmlns:a16="http://schemas.microsoft.com/office/drawing/2014/main" id="{03194CA7-B541-4A1E-8FCF-60C4EA0614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2735" y="3444326"/>
              <a:ext cx="1022413" cy="1166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822B0FA-16AE-4BC7-9065-121F3C82633D}"/>
              </a:ext>
            </a:extLst>
          </p:cNvPr>
          <p:cNvGrpSpPr/>
          <p:nvPr/>
        </p:nvGrpSpPr>
        <p:grpSpPr>
          <a:xfrm>
            <a:off x="949425" y="15078757"/>
            <a:ext cx="1738377" cy="1738377"/>
            <a:chOff x="903599" y="3276679"/>
            <a:chExt cx="2285842" cy="2285842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9AF7BE46-DBD9-40D2-9BA2-541EDEA0BFC0}"/>
                </a:ext>
              </a:extLst>
            </p:cNvPr>
            <p:cNvSpPr/>
            <p:nvPr/>
          </p:nvSpPr>
          <p:spPr>
            <a:xfrm>
              <a:off x="1009650" y="3371851"/>
              <a:ext cx="1845298" cy="2032001"/>
            </a:xfrm>
            <a:prstGeom prst="roundRect">
              <a:avLst/>
            </a:prstGeom>
            <a:solidFill>
              <a:srgbClr val="CEE7D4"/>
            </a:solidFill>
            <a:ln w="127000">
              <a:solidFill>
                <a:srgbClr val="0FAB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F09D753-CB69-4E3F-A934-82401D3AE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599" y="3276679"/>
              <a:ext cx="2285842" cy="2285842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B7A4B04-9B04-4DE5-A35A-C8B8B8392FF3}"/>
              </a:ext>
            </a:extLst>
          </p:cNvPr>
          <p:cNvGrpSpPr/>
          <p:nvPr/>
        </p:nvGrpSpPr>
        <p:grpSpPr>
          <a:xfrm>
            <a:off x="3341318" y="15205679"/>
            <a:ext cx="1403345" cy="1545332"/>
            <a:chOff x="3295492" y="3403600"/>
            <a:chExt cx="1845298" cy="2032001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41041325-4940-40E1-AA89-DDB4B203B8DF}"/>
                </a:ext>
              </a:extLst>
            </p:cNvPr>
            <p:cNvSpPr/>
            <p:nvPr/>
          </p:nvSpPr>
          <p:spPr>
            <a:xfrm>
              <a:off x="3295492" y="3403600"/>
              <a:ext cx="1845298" cy="2032001"/>
            </a:xfrm>
            <a:prstGeom prst="roundRect">
              <a:avLst/>
            </a:prstGeom>
            <a:solidFill>
              <a:srgbClr val="CEE7D4"/>
            </a:solidFill>
            <a:ln w="127000">
              <a:solidFill>
                <a:srgbClr val="0FAB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7BDD449-AC2F-4A77-93B2-7A595704E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6706" y="3848260"/>
              <a:ext cx="1555591" cy="1555591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6630AD5-A6C4-47D5-874D-D91A84FD04C0}"/>
              </a:ext>
            </a:extLst>
          </p:cNvPr>
          <p:cNvGrpSpPr/>
          <p:nvPr/>
        </p:nvGrpSpPr>
        <p:grpSpPr>
          <a:xfrm>
            <a:off x="5748374" y="15173929"/>
            <a:ext cx="1403345" cy="1545332"/>
            <a:chOff x="5702548" y="3371850"/>
            <a:chExt cx="1845298" cy="2032001"/>
          </a:xfrm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99A68174-33F7-429E-8AA5-466B7B7EA2E4}"/>
                </a:ext>
              </a:extLst>
            </p:cNvPr>
            <p:cNvSpPr/>
            <p:nvPr/>
          </p:nvSpPr>
          <p:spPr>
            <a:xfrm>
              <a:off x="5702548" y="3371850"/>
              <a:ext cx="1845298" cy="2032001"/>
            </a:xfrm>
            <a:prstGeom prst="roundRect">
              <a:avLst/>
            </a:prstGeom>
            <a:solidFill>
              <a:srgbClr val="CEE7D4"/>
            </a:solidFill>
            <a:ln w="127000">
              <a:solidFill>
                <a:srgbClr val="0FAB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837B6472-3104-4E98-A70D-88CA642B6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489" y="3684265"/>
              <a:ext cx="1470669" cy="1470669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C5D8698-C326-43D7-8C88-8E9256BCC16B}"/>
              </a:ext>
            </a:extLst>
          </p:cNvPr>
          <p:cNvGrpSpPr/>
          <p:nvPr/>
        </p:nvGrpSpPr>
        <p:grpSpPr>
          <a:xfrm>
            <a:off x="8034216" y="15135987"/>
            <a:ext cx="1403345" cy="1545332"/>
            <a:chOff x="7988390" y="3333908"/>
            <a:chExt cx="1845298" cy="2032001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7B792230-D609-4500-B694-57F36FD87CF4}"/>
                </a:ext>
              </a:extLst>
            </p:cNvPr>
            <p:cNvSpPr/>
            <p:nvPr/>
          </p:nvSpPr>
          <p:spPr>
            <a:xfrm>
              <a:off x="7988390" y="3333908"/>
              <a:ext cx="1845298" cy="2032001"/>
            </a:xfrm>
            <a:prstGeom prst="roundRect">
              <a:avLst/>
            </a:prstGeom>
            <a:solidFill>
              <a:srgbClr val="CEE7D4"/>
            </a:solidFill>
            <a:ln w="127000">
              <a:solidFill>
                <a:srgbClr val="0FAB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67699061-89A5-4D72-A11E-72A81A52E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6595" y="3610054"/>
              <a:ext cx="1555591" cy="1555591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D1F8B81-F07B-46BA-A9A0-AACAB82FA582}"/>
              </a:ext>
            </a:extLst>
          </p:cNvPr>
          <p:cNvGrpSpPr/>
          <p:nvPr/>
        </p:nvGrpSpPr>
        <p:grpSpPr>
          <a:xfrm>
            <a:off x="10258089" y="15135987"/>
            <a:ext cx="1409311" cy="1545332"/>
            <a:chOff x="1009650" y="5981858"/>
            <a:chExt cx="1853143" cy="2032001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E8D1A9E5-D9CE-4A56-8CDD-F5C4EC378E1F}"/>
                </a:ext>
              </a:extLst>
            </p:cNvPr>
            <p:cNvSpPr/>
            <p:nvPr/>
          </p:nvSpPr>
          <p:spPr>
            <a:xfrm>
              <a:off x="1009650" y="5981858"/>
              <a:ext cx="1845298" cy="2032001"/>
            </a:xfrm>
            <a:prstGeom prst="roundRect">
              <a:avLst/>
            </a:prstGeom>
            <a:solidFill>
              <a:srgbClr val="CEE7D4"/>
            </a:solidFill>
            <a:ln w="127000">
              <a:solidFill>
                <a:srgbClr val="0FAB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926A2CD0-5E94-4C3E-BC24-B8731EA4E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495" y="6168561"/>
              <a:ext cx="1845298" cy="1845298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4CB54A7-97C4-4C12-95EA-BE0FCD317215}"/>
              </a:ext>
            </a:extLst>
          </p:cNvPr>
          <p:cNvGrpSpPr/>
          <p:nvPr/>
        </p:nvGrpSpPr>
        <p:grpSpPr>
          <a:xfrm>
            <a:off x="6568592" y="4261606"/>
            <a:ext cx="1763251" cy="1655782"/>
            <a:chOff x="4085096" y="5011401"/>
            <a:chExt cx="2435970" cy="2195084"/>
          </a:xfrm>
        </p:grpSpPr>
        <p:sp>
          <p:nvSpPr>
            <p:cNvPr id="99" name="Trapezoid 98">
              <a:extLst>
                <a:ext uri="{FF2B5EF4-FFF2-40B4-BE49-F238E27FC236}">
                  <a16:creationId xmlns:a16="http://schemas.microsoft.com/office/drawing/2014/main" id="{762C7F30-861F-48C3-85AF-13A359F3D1F0}"/>
                </a:ext>
              </a:extLst>
            </p:cNvPr>
            <p:cNvSpPr/>
            <p:nvPr/>
          </p:nvSpPr>
          <p:spPr>
            <a:xfrm>
              <a:off x="4085096" y="5011401"/>
              <a:ext cx="2435970" cy="2102795"/>
            </a:xfrm>
            <a:prstGeom prst="trapezoid">
              <a:avLst>
                <a:gd name="adj" fmla="val 57922"/>
              </a:avLst>
            </a:prstGeom>
            <a:solidFill>
              <a:srgbClr val="FFFAC2"/>
            </a:solidFill>
            <a:ln w="1270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C7B5495F-0658-40FB-A05D-470B3FDC5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573" y="5722206"/>
              <a:ext cx="1484279" cy="1484279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72CE1EB-1778-40D4-A098-E893A941E7AC}"/>
              </a:ext>
            </a:extLst>
          </p:cNvPr>
          <p:cNvGrpSpPr/>
          <p:nvPr/>
        </p:nvGrpSpPr>
        <p:grpSpPr>
          <a:xfrm>
            <a:off x="9136373" y="4184345"/>
            <a:ext cx="1910410" cy="1716373"/>
            <a:chOff x="5093586" y="4708004"/>
            <a:chExt cx="2435970" cy="2188553"/>
          </a:xfrm>
        </p:grpSpPr>
        <p:sp>
          <p:nvSpPr>
            <p:cNvPr id="102" name="Trapezoid 101">
              <a:extLst>
                <a:ext uri="{FF2B5EF4-FFF2-40B4-BE49-F238E27FC236}">
                  <a16:creationId xmlns:a16="http://schemas.microsoft.com/office/drawing/2014/main" id="{8B85B450-8850-4505-B337-8E080C236F8F}"/>
                </a:ext>
              </a:extLst>
            </p:cNvPr>
            <p:cNvSpPr/>
            <p:nvPr/>
          </p:nvSpPr>
          <p:spPr>
            <a:xfrm>
              <a:off x="5093586" y="4708004"/>
              <a:ext cx="2435970" cy="2102795"/>
            </a:xfrm>
            <a:prstGeom prst="trapezoid">
              <a:avLst>
                <a:gd name="adj" fmla="val 57922"/>
              </a:avLst>
            </a:prstGeom>
            <a:solidFill>
              <a:srgbClr val="FFFAC2"/>
            </a:solidFill>
            <a:ln w="1270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3530DD7-A610-476F-BC27-B3AB13A27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8793" y="5474362"/>
              <a:ext cx="929493" cy="917055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531585B4-4D5A-41D3-92B3-392D9D6EB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584" y="5643709"/>
              <a:ext cx="1269841" cy="1252848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638BB7B-406F-4B00-A13A-5752D497F595}"/>
              </a:ext>
            </a:extLst>
          </p:cNvPr>
          <p:cNvGrpSpPr/>
          <p:nvPr/>
        </p:nvGrpSpPr>
        <p:grpSpPr>
          <a:xfrm>
            <a:off x="11948337" y="4181337"/>
            <a:ext cx="1910409" cy="1649117"/>
            <a:chOff x="7352152" y="5586265"/>
            <a:chExt cx="2435970" cy="2102795"/>
          </a:xfrm>
        </p:grpSpPr>
        <p:sp>
          <p:nvSpPr>
            <p:cNvPr id="106" name="Trapezoid 105">
              <a:extLst>
                <a:ext uri="{FF2B5EF4-FFF2-40B4-BE49-F238E27FC236}">
                  <a16:creationId xmlns:a16="http://schemas.microsoft.com/office/drawing/2014/main" id="{CCE6B5D7-F8D8-43B7-80D9-5ACB9BA461FE}"/>
                </a:ext>
              </a:extLst>
            </p:cNvPr>
            <p:cNvSpPr/>
            <p:nvPr/>
          </p:nvSpPr>
          <p:spPr>
            <a:xfrm>
              <a:off x="7352152" y="5586265"/>
              <a:ext cx="2435970" cy="2102795"/>
            </a:xfrm>
            <a:prstGeom prst="trapezoid">
              <a:avLst>
                <a:gd name="adj" fmla="val 57922"/>
              </a:avLst>
            </a:prstGeom>
            <a:solidFill>
              <a:srgbClr val="FFFAC2"/>
            </a:solidFill>
            <a:ln w="1270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38D5C260-577C-44F8-AB35-CD0F4C1E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5545" y="6174710"/>
              <a:ext cx="1475591" cy="1475591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C285ABD-F3EF-46EC-81B3-248359107454}"/>
              </a:ext>
            </a:extLst>
          </p:cNvPr>
          <p:cNvGrpSpPr/>
          <p:nvPr/>
        </p:nvGrpSpPr>
        <p:grpSpPr>
          <a:xfrm>
            <a:off x="14626599" y="4142578"/>
            <a:ext cx="1910409" cy="1649117"/>
            <a:chOff x="8774262" y="3179078"/>
            <a:chExt cx="2435970" cy="2102795"/>
          </a:xfrm>
        </p:grpSpPr>
        <p:sp>
          <p:nvSpPr>
            <p:cNvPr id="109" name="Trapezoid 108">
              <a:extLst>
                <a:ext uri="{FF2B5EF4-FFF2-40B4-BE49-F238E27FC236}">
                  <a16:creationId xmlns:a16="http://schemas.microsoft.com/office/drawing/2014/main" id="{E4C3C5D5-93D2-4CBF-A399-A626BB5984AA}"/>
                </a:ext>
              </a:extLst>
            </p:cNvPr>
            <p:cNvSpPr/>
            <p:nvPr/>
          </p:nvSpPr>
          <p:spPr>
            <a:xfrm>
              <a:off x="8774262" y="3179078"/>
              <a:ext cx="2435970" cy="2102795"/>
            </a:xfrm>
            <a:prstGeom prst="trapezoid">
              <a:avLst>
                <a:gd name="adj" fmla="val 57922"/>
              </a:avLst>
            </a:prstGeom>
            <a:solidFill>
              <a:srgbClr val="FFFAC2"/>
            </a:solidFill>
            <a:ln w="1270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3CCCD6DF-7FA1-4967-AEB4-DD891ABC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612" y="3679376"/>
              <a:ext cx="1594239" cy="15942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9663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020DB-F8CB-4BBD-A2D0-39D843C20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973671"/>
            <a:ext cx="5485590" cy="557097"/>
          </a:xfrm>
        </p:spPr>
        <p:txBody>
          <a:bodyPr>
            <a:normAutofit fontScale="90000"/>
          </a:bodyPr>
          <a:lstStyle/>
          <a:p>
            <a:r>
              <a:rPr lang="en-US" dirty="0"/>
              <a:t>symptoms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CE857-BBCF-46DF-8836-AEFEA1E55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283359"/>
            <a:ext cx="2539682" cy="2539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1B494D-74ED-4990-87EA-3C5940362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9" y="8597893"/>
            <a:ext cx="3534835" cy="353483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FF2886D-8F37-431E-B952-47C0B17BEF32}"/>
              </a:ext>
            </a:extLst>
          </p:cNvPr>
          <p:cNvGrpSpPr/>
          <p:nvPr/>
        </p:nvGrpSpPr>
        <p:grpSpPr>
          <a:xfrm>
            <a:off x="8495248" y="973671"/>
            <a:ext cx="5792252" cy="3534835"/>
            <a:chOff x="5300051" y="5795989"/>
            <a:chExt cx="7214680" cy="477520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69ADB8-F6C2-4826-8770-F5C3530F9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9524" y="5795989"/>
              <a:ext cx="4775207" cy="477520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318A2DC-869B-453F-8DC6-57A631BDB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2135" y="5999031"/>
              <a:ext cx="2108041" cy="210804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453AEE9-6AB1-4524-9F3D-59A4FB396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0051" y="7856827"/>
              <a:ext cx="2108041" cy="210804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AC53328-BCE9-4EDE-9101-59DC3EB3C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2617" y="6927929"/>
              <a:ext cx="2108041" cy="2108041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6DCD77-C839-4099-B77E-61F121C1F0C2}"/>
              </a:ext>
            </a:extLst>
          </p:cNvPr>
          <p:cNvGrpSpPr/>
          <p:nvPr/>
        </p:nvGrpSpPr>
        <p:grpSpPr>
          <a:xfrm>
            <a:off x="8108976" y="4277315"/>
            <a:ext cx="6178525" cy="3766026"/>
            <a:chOff x="8108976" y="4277315"/>
            <a:chExt cx="6178525" cy="376602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4C38F77-A614-424C-BF67-666BA0B7E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3761" y="4508506"/>
              <a:ext cx="3833740" cy="353483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BC34568-1513-49BB-8C79-A7F23B582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8976" y="4277315"/>
              <a:ext cx="3128483" cy="296141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6B01E2-3ADC-400D-8ABC-0A7C7158D6DD}"/>
              </a:ext>
            </a:extLst>
          </p:cNvPr>
          <p:cNvGrpSpPr/>
          <p:nvPr/>
        </p:nvGrpSpPr>
        <p:grpSpPr>
          <a:xfrm>
            <a:off x="9457514" y="8375176"/>
            <a:ext cx="4371312" cy="3329081"/>
            <a:chOff x="9478038" y="7671710"/>
            <a:chExt cx="4371312" cy="332908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0255A82-D019-4A1C-BE3B-93F2F756F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911" y="8043352"/>
              <a:ext cx="2957439" cy="295743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B8DDF6-1A36-4F1E-8520-B25D7FD3B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2625" y="7671710"/>
              <a:ext cx="1588218" cy="158821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C8C0FFF-0AFF-4851-9A98-2C40BA88E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8038" y="8784395"/>
              <a:ext cx="1923629" cy="1923629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6193EAE4-BD99-4B00-9424-E85FF6CEBF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78" y="12093720"/>
            <a:ext cx="4663512" cy="466351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07B02F7-B63C-4D67-958F-B17BE6E1E73D}"/>
              </a:ext>
            </a:extLst>
          </p:cNvPr>
          <p:cNvGrpSpPr/>
          <p:nvPr/>
        </p:nvGrpSpPr>
        <p:grpSpPr>
          <a:xfrm>
            <a:off x="11292762" y="12369336"/>
            <a:ext cx="6434028" cy="3534835"/>
            <a:chOff x="11292762" y="12369336"/>
            <a:chExt cx="6434028" cy="3534835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5B44EA9-84DD-4165-AC5E-202F56DF0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93050" y="12369336"/>
              <a:ext cx="3833740" cy="3534835"/>
            </a:xfrm>
            <a:prstGeom prst="rect">
              <a:avLst/>
            </a:prstGeom>
          </p:spPr>
        </p:pic>
        <p:sp>
          <p:nvSpPr>
            <p:cNvPr id="36" name="Speech Bubble: Oval 35">
              <a:extLst>
                <a:ext uri="{FF2B5EF4-FFF2-40B4-BE49-F238E27FC236}">
                  <a16:creationId xmlns:a16="http://schemas.microsoft.com/office/drawing/2014/main" id="{821BEC44-0590-4053-B9AB-9558F0B642FD}"/>
                </a:ext>
              </a:extLst>
            </p:cNvPr>
            <p:cNvSpPr/>
            <p:nvPr/>
          </p:nvSpPr>
          <p:spPr>
            <a:xfrm>
              <a:off x="11292762" y="12519637"/>
              <a:ext cx="3439289" cy="3194817"/>
            </a:xfrm>
            <a:prstGeom prst="wedgeEllipseCallout">
              <a:avLst>
                <a:gd name="adj1" fmla="val 61879"/>
                <a:gd name="adj2" fmla="val 2736"/>
              </a:avLst>
            </a:prstGeom>
            <a:solidFill>
              <a:schemeClr val="bg1"/>
            </a:solidFill>
            <a:ln w="793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53582DA-1880-4666-A93E-B28EDBCA8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9358" y="13073705"/>
              <a:ext cx="2126096" cy="2126096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197696C8-C878-4418-B60D-7E90FC4B34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6396816"/>
            <a:ext cx="2539682" cy="2539682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62D75AA-D28D-4A47-9BC8-2479C1432B1A}"/>
              </a:ext>
            </a:extLst>
          </p:cNvPr>
          <p:cNvGrpSpPr/>
          <p:nvPr/>
        </p:nvGrpSpPr>
        <p:grpSpPr>
          <a:xfrm>
            <a:off x="14457489" y="513195"/>
            <a:ext cx="4484828" cy="3676851"/>
            <a:chOff x="14457489" y="513195"/>
            <a:chExt cx="4484828" cy="3676851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3AB0F33-20C1-480A-BA93-D31446E7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2635" y="1650364"/>
              <a:ext cx="2539682" cy="2539682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2D51F14-E91F-48DD-879D-6865A280B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7489" y="513195"/>
              <a:ext cx="2539682" cy="2539682"/>
            </a:xfrm>
            <a:prstGeom prst="rect">
              <a:avLst/>
            </a:prstGeom>
          </p:spPr>
        </p:pic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6D930E7B-3E52-416D-86C3-073C9C0C529B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341" y="6058211"/>
            <a:ext cx="2539682" cy="253968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E456807-CC9A-410B-975F-0FB23B566B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844" y="13641816"/>
            <a:ext cx="4024917" cy="402491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D54283F6-16ED-43A6-87A9-3038E1E416AC}"/>
              </a:ext>
            </a:extLst>
          </p:cNvPr>
          <p:cNvGrpSpPr/>
          <p:nvPr/>
        </p:nvGrpSpPr>
        <p:grpSpPr>
          <a:xfrm>
            <a:off x="3499972" y="3203387"/>
            <a:ext cx="4807117" cy="3652856"/>
            <a:chOff x="3499972" y="3203387"/>
            <a:chExt cx="4807117" cy="365285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2C75971F-915E-446E-B371-90F6E9D2C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013" y="3497167"/>
              <a:ext cx="3359076" cy="3359076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C9C4834F-34B4-4EBF-B6E9-81F5CE50A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9972" y="3203387"/>
              <a:ext cx="1973318" cy="1973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0067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2E3A9-BD0A-47A3-97C3-87494BCB4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E9EC24-5D3A-4618-8556-C9F673CFD3D0}"/>
              </a:ext>
            </a:extLst>
          </p:cNvPr>
          <p:cNvGrpSpPr/>
          <p:nvPr/>
        </p:nvGrpSpPr>
        <p:grpSpPr>
          <a:xfrm>
            <a:off x="3811403" y="8306747"/>
            <a:ext cx="3852101" cy="2390442"/>
            <a:chOff x="1570827" y="6095418"/>
            <a:chExt cx="2516623" cy="156170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9F32194-FB00-4D84-AA34-DC480A455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9796" y="6095418"/>
              <a:ext cx="1547654" cy="15476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6010E3B-7755-4458-9AA5-619F4CDB9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0827" y="6309491"/>
              <a:ext cx="1347632" cy="134763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6217E3-8602-4848-9704-1D09AEC34DBE}"/>
              </a:ext>
            </a:extLst>
          </p:cNvPr>
          <p:cNvGrpSpPr/>
          <p:nvPr/>
        </p:nvGrpSpPr>
        <p:grpSpPr>
          <a:xfrm>
            <a:off x="3920661" y="10902537"/>
            <a:ext cx="4242305" cy="2430097"/>
            <a:chOff x="5290130" y="10926969"/>
            <a:chExt cx="4242305" cy="243009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7843346-3AC9-41FD-820E-A9B58091B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60" t="1694" r="760" b="40597"/>
            <a:stretch/>
          </p:blipFill>
          <p:spPr>
            <a:xfrm>
              <a:off x="5458521" y="10926969"/>
              <a:ext cx="4073914" cy="235103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74F719B-363A-4692-9055-BAC034F3D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130" y="12084160"/>
              <a:ext cx="1272906" cy="127290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C1AC8C-0B40-4C30-8DFF-D39264166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5290130" y="10956053"/>
              <a:ext cx="1198180" cy="119818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7A46091-C776-4CB1-ACAD-D3ACBEE21C3A}"/>
              </a:ext>
            </a:extLst>
          </p:cNvPr>
          <p:cNvGrpSpPr/>
          <p:nvPr/>
        </p:nvGrpSpPr>
        <p:grpSpPr>
          <a:xfrm>
            <a:off x="3811403" y="13649270"/>
            <a:ext cx="4553369" cy="2855664"/>
            <a:chOff x="3811403" y="13649270"/>
            <a:chExt cx="4553369" cy="285566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709B4BC-FFE3-4E64-BB56-DE58A66BD1CE}"/>
                </a:ext>
              </a:extLst>
            </p:cNvPr>
            <p:cNvGrpSpPr/>
            <p:nvPr/>
          </p:nvGrpSpPr>
          <p:grpSpPr>
            <a:xfrm>
              <a:off x="3945010" y="13649270"/>
              <a:ext cx="4419762" cy="2351032"/>
              <a:chOff x="5290130" y="10810853"/>
              <a:chExt cx="4419762" cy="235103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3FA0C27B-62D7-4A2D-A1F0-AB36098937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760" t="1694" r="760" b="40597"/>
              <a:stretch/>
            </p:blipFill>
            <p:spPr>
              <a:xfrm>
                <a:off x="5635978" y="10810853"/>
                <a:ext cx="4073914" cy="2351032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7418602-4562-4368-86E1-22D6C5F165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5290130" y="10956053"/>
                <a:ext cx="1198180" cy="1198180"/>
              </a:xfrm>
              <a:prstGeom prst="rect">
                <a:avLst/>
              </a:prstGeom>
            </p:spPr>
          </p:pic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B97671A-69F2-4CC2-9220-62D5DA0C7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1403" y="14511084"/>
              <a:ext cx="1648213" cy="199385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3B5DD67-4B07-43A6-9C2B-F9134B7B6029}"/>
              </a:ext>
            </a:extLst>
          </p:cNvPr>
          <p:cNvGrpSpPr/>
          <p:nvPr/>
        </p:nvGrpSpPr>
        <p:grpSpPr>
          <a:xfrm>
            <a:off x="3811403" y="5527343"/>
            <a:ext cx="3975417" cy="2615568"/>
            <a:chOff x="3811403" y="5527343"/>
            <a:chExt cx="3975417" cy="2615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04B6A40-1139-4E60-9529-30B6A7C34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1403" y="6069812"/>
              <a:ext cx="2062769" cy="206276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120CAEA-68DE-4B42-8396-F14A44296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252" y="5527343"/>
              <a:ext cx="2615568" cy="2615568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A369A43-7DD5-41A5-8D83-43B3D35C1F76}"/>
              </a:ext>
            </a:extLst>
          </p:cNvPr>
          <p:cNvGrpSpPr/>
          <p:nvPr/>
        </p:nvGrpSpPr>
        <p:grpSpPr>
          <a:xfrm>
            <a:off x="9708551" y="5780987"/>
            <a:ext cx="3732252" cy="2266516"/>
            <a:chOff x="9708551" y="5780987"/>
            <a:chExt cx="3732252" cy="226651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899A4F1-4363-4C14-A161-05ACFABB8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8551" y="5984734"/>
              <a:ext cx="2062769" cy="206276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BAB739F-017B-4EEF-B4C4-27ADCB133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2523" y="5780987"/>
              <a:ext cx="2108280" cy="2108280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1365E306-D44A-4199-BAD1-9BE7E0045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138" y="8634420"/>
            <a:ext cx="2368936" cy="236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12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BA88A-637B-49EF-940C-F42CFA12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23969-BEE9-4C45-86BB-258F0C8F1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532" y="1653420"/>
            <a:ext cx="4780541" cy="6104994"/>
          </a:xfrm>
        </p:spPr>
        <p:txBody>
          <a:bodyPr>
            <a:normAutofit/>
          </a:bodyPr>
          <a:lstStyle/>
          <a:p>
            <a:endParaRPr lang="en-US" sz="2700" dirty="0"/>
          </a:p>
          <a:p>
            <a:r>
              <a:rPr lang="en-US" sz="2700" dirty="0"/>
              <a:t>Noun Project, “icons for everything”</a:t>
            </a:r>
          </a:p>
          <a:p>
            <a:r>
              <a:rPr lang="en-US" sz="2700" dirty="0"/>
              <a:t>ISO Signs and Standards</a:t>
            </a:r>
          </a:p>
          <a:p>
            <a:r>
              <a:rPr lang="en-US" sz="2700" dirty="0"/>
              <a:t>Periodic Table</a:t>
            </a:r>
          </a:p>
          <a:p>
            <a:r>
              <a:rPr lang="en-US" sz="2700" dirty="0"/>
              <a:t>Traditional Chinese Pictography</a:t>
            </a:r>
          </a:p>
          <a:p>
            <a:r>
              <a:rPr lang="en-US" sz="2700" dirty="0"/>
              <a:t>Feng Shui</a:t>
            </a:r>
            <a:endParaRPr lang="en-US" sz="1500" dirty="0"/>
          </a:p>
          <a:p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5A365-84C2-4EA9-B7A7-0F835289E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59" y="12655034"/>
            <a:ext cx="7665611" cy="4311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450CF2-3D3D-4E28-8B36-9313225E3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546" y="7874631"/>
            <a:ext cx="5698140" cy="4026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7221E5-359E-456B-AD23-81DCBA1FE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50" y="13826270"/>
            <a:ext cx="5128952" cy="346810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BC49277-4E08-4207-ABD2-154821A94227}"/>
              </a:ext>
            </a:extLst>
          </p:cNvPr>
          <p:cNvGrpSpPr/>
          <p:nvPr/>
        </p:nvGrpSpPr>
        <p:grpSpPr>
          <a:xfrm>
            <a:off x="6629400" y="2892881"/>
            <a:ext cx="4286250" cy="3366882"/>
            <a:chOff x="4419600" y="1318987"/>
            <a:chExt cx="2857500" cy="224458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AC5507-9CD6-4136-B163-A09DFA961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0" y="1318987"/>
              <a:ext cx="2857500" cy="193357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1CFB2D-EB73-4532-B865-80449F27B66E}"/>
                </a:ext>
              </a:extLst>
            </p:cNvPr>
            <p:cNvSpPr/>
            <p:nvPr/>
          </p:nvSpPr>
          <p:spPr>
            <a:xfrm>
              <a:off x="4650361" y="3225021"/>
              <a:ext cx="23269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Von Lushan Skin Colors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AC9276-26F5-433F-B00E-AC558A9CD54E}"/>
              </a:ext>
            </a:extLst>
          </p:cNvPr>
          <p:cNvGrpSpPr/>
          <p:nvPr/>
        </p:nvGrpSpPr>
        <p:grpSpPr>
          <a:xfrm>
            <a:off x="6231457" y="6828369"/>
            <a:ext cx="5128952" cy="3888125"/>
            <a:chOff x="4419600" y="3979411"/>
            <a:chExt cx="3419301" cy="259208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877974C-BEF4-4AE5-BF9D-070FD9E3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0" y="3979411"/>
              <a:ext cx="3419301" cy="223780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30511E-18FD-46B3-8195-C143847CBF20}"/>
                </a:ext>
              </a:extLst>
            </p:cNvPr>
            <p:cNvSpPr/>
            <p:nvPr/>
          </p:nvSpPr>
          <p:spPr>
            <a:xfrm>
              <a:off x="4772783" y="6232940"/>
              <a:ext cx="28477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Peters  Equal area world map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D57106-6383-4504-96B7-78DC5C96FF82}"/>
              </a:ext>
            </a:extLst>
          </p:cNvPr>
          <p:cNvGrpSpPr/>
          <p:nvPr/>
        </p:nvGrpSpPr>
        <p:grpSpPr>
          <a:xfrm>
            <a:off x="533315" y="7121223"/>
            <a:ext cx="4885935" cy="6128709"/>
            <a:chOff x="795977" y="4675995"/>
            <a:chExt cx="3257290" cy="40858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D5D4B8-BD74-4B29-A756-6909C3B08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5977" y="4675995"/>
              <a:ext cx="3257290" cy="38185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A8813B-817F-462E-BF10-0EC3D496D9A4}"/>
                </a:ext>
              </a:extLst>
            </p:cNvPr>
            <p:cNvSpPr/>
            <p:nvPr/>
          </p:nvSpPr>
          <p:spPr>
            <a:xfrm>
              <a:off x="1405026" y="8423247"/>
              <a:ext cx="15915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Brewer Palettes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A4D2E5-C902-4C23-A21A-1AC4D1143132}"/>
              </a:ext>
            </a:extLst>
          </p:cNvPr>
          <p:cNvGrpSpPr/>
          <p:nvPr/>
        </p:nvGrpSpPr>
        <p:grpSpPr>
          <a:xfrm>
            <a:off x="6975542" y="10938768"/>
            <a:ext cx="4042080" cy="5829497"/>
            <a:chOff x="4650361" y="6682911"/>
            <a:chExt cx="2694720" cy="38863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9121D2-00AA-4EC2-A781-7077BA48C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361" y="6682911"/>
              <a:ext cx="2648987" cy="344610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E929C65-1FBB-4FEA-BB6A-5F44FC824CFE}"/>
                </a:ext>
              </a:extLst>
            </p:cNvPr>
            <p:cNvSpPr/>
            <p:nvPr/>
          </p:nvSpPr>
          <p:spPr>
            <a:xfrm>
              <a:off x="4777370" y="10230688"/>
              <a:ext cx="256771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Human Body Subway map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2768E6-A671-47E2-9950-3953F7BDDC5F}"/>
              </a:ext>
            </a:extLst>
          </p:cNvPr>
          <p:cNvGrpSpPr/>
          <p:nvPr/>
        </p:nvGrpSpPr>
        <p:grpSpPr>
          <a:xfrm>
            <a:off x="11706550" y="2798819"/>
            <a:ext cx="7935374" cy="4498956"/>
            <a:chOff x="8051890" y="1138596"/>
            <a:chExt cx="5290249" cy="299930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D92F364-557C-4D6C-8E4D-522FFAC5E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1890" y="1138596"/>
              <a:ext cx="3913088" cy="237394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4EBA279-4CF5-49F8-9783-0F4B6FBA8E3F}"/>
                </a:ext>
              </a:extLst>
            </p:cNvPr>
            <p:cNvSpPr/>
            <p:nvPr/>
          </p:nvSpPr>
          <p:spPr>
            <a:xfrm>
              <a:off x="8583828" y="3522347"/>
              <a:ext cx="4758311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Traditional Chinese Pictography</a:t>
              </a:r>
            </a:p>
            <a:p>
              <a:r>
                <a:rPr lang="en-US" sz="2700" dirty="0"/>
                <a:t>Combine simple icon to convey complex concepts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9188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9375" cap="rnd">
          <a:round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27550</TotalTime>
  <Words>86</Words>
  <Application>Microsoft Office PowerPoint</Application>
  <PresentationFormat>Custom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Arial Narrow</vt:lpstr>
      <vt:lpstr>Calibri</vt:lpstr>
      <vt:lpstr>Calibri Light</vt:lpstr>
      <vt:lpstr>Office Theme</vt:lpstr>
      <vt:lpstr>people</vt:lpstr>
      <vt:lpstr>context</vt:lpstr>
      <vt:lpstr>event</vt:lpstr>
      <vt:lpstr>Objects</vt:lpstr>
      <vt:lpstr>treatment</vt:lpstr>
      <vt:lpstr>signs</vt:lpstr>
      <vt:lpstr>symptoms</vt:lpstr>
      <vt:lpstr>relation</vt:lpstr>
      <vt:lpstr>Design Inspiration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winslow</dc:creator>
  <cp:lastModifiedBy>Winslow Warren</cp:lastModifiedBy>
  <cp:revision>135</cp:revision>
  <dcterms:created xsi:type="dcterms:W3CDTF">2019-01-26T17:19:24Z</dcterms:created>
  <dcterms:modified xsi:type="dcterms:W3CDTF">2021-05-07T14:27:23Z</dcterms:modified>
</cp:coreProperties>
</file>